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7" r:id="rId5"/>
  </p:sldMasterIdLst>
  <p:notesMasterIdLst>
    <p:notesMasterId r:id="rId22"/>
  </p:notesMasterIdLst>
  <p:sldIdLst>
    <p:sldId id="256" r:id="rId6"/>
    <p:sldId id="372" r:id="rId7"/>
    <p:sldId id="386" r:id="rId8"/>
    <p:sldId id="330" r:id="rId9"/>
    <p:sldId id="290" r:id="rId10"/>
    <p:sldId id="376" r:id="rId11"/>
    <p:sldId id="387" r:id="rId12"/>
    <p:sldId id="377" r:id="rId13"/>
    <p:sldId id="381" r:id="rId14"/>
    <p:sldId id="379" r:id="rId15"/>
    <p:sldId id="385" r:id="rId16"/>
    <p:sldId id="383" r:id="rId17"/>
    <p:sldId id="384" r:id="rId18"/>
    <p:sldId id="375" r:id="rId19"/>
    <p:sldId id="388" r:id="rId20"/>
    <p:sldId id="33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5348309C-08D2-4AA6-B2D4-2BACA0AC6F2C}">
          <p14:sldIdLst>
            <p14:sldId id="256"/>
            <p14:sldId id="372"/>
            <p14:sldId id="386"/>
            <p14:sldId id="330"/>
            <p14:sldId id="290"/>
            <p14:sldId id="376"/>
            <p14:sldId id="387"/>
            <p14:sldId id="377"/>
            <p14:sldId id="381"/>
            <p14:sldId id="379"/>
            <p14:sldId id="385"/>
            <p14:sldId id="383"/>
            <p14:sldId id="384"/>
            <p14:sldId id="375"/>
            <p14:sldId id="388"/>
            <p14:sldId id="3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e Struyven" initials="IS" lastIdx="1" clrIdx="0">
    <p:extLst>
      <p:ext uri="{19B8F6BF-5375-455C-9EA6-DF929625EA0E}">
        <p15:presenceInfo xmlns:p15="http://schemas.microsoft.com/office/powerpoint/2012/main" userId="S::inge.struyven@brasschaat.be::fa108ccf-e1a1-4884-8a1c-a20ce3657e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4A0"/>
    <a:srgbClr val="353D6E"/>
    <a:srgbClr val="3C6696"/>
    <a:srgbClr val="4691B8"/>
    <a:srgbClr val="5DBDD3"/>
    <a:srgbClr val="86EAE9"/>
    <a:srgbClr val="F8F8F8"/>
    <a:srgbClr val="FF5050"/>
    <a:srgbClr val="DAE3F3"/>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94712" autoAdjust="0"/>
  </p:normalViewPr>
  <p:slideViewPr>
    <p:cSldViewPr snapToGrid="0">
      <p:cViewPr varScale="1">
        <p:scale>
          <a:sx n="79" d="100"/>
          <a:sy n="79" d="100"/>
        </p:scale>
        <p:origin x="643" y="72"/>
      </p:cViewPr>
      <p:guideLst/>
    </p:cSldViewPr>
  </p:slideViewPr>
  <p:outlineViewPr>
    <p:cViewPr>
      <p:scale>
        <a:sx n="33" d="100"/>
        <a:sy n="33" d="100"/>
      </p:scale>
      <p:origin x="0" y="-5562"/>
    </p:cViewPr>
  </p:outlineViewPr>
  <p:notesTextViewPr>
    <p:cViewPr>
      <p:scale>
        <a:sx n="1" d="1"/>
        <a:sy n="1" d="1"/>
      </p:scale>
      <p:origin x="0" y="0"/>
    </p:cViewPr>
  </p:notesTextViewPr>
  <p:sorterViewPr>
    <p:cViewPr>
      <p:scale>
        <a:sx n="100" d="100"/>
        <a:sy n="100" d="100"/>
      </p:scale>
      <p:origin x="0" y="-4914"/>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05C99E8-5A46-46A6-98C6-03B6F334A3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507F692B-72EF-4185-9949-4FE0298CE72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1ECAB-5C7B-4DFF-9DFF-60A7DF5625C0}" type="datetimeFigureOut">
              <a:rPr lang="nl-BE" smtClean="0"/>
              <a:t>14/12/2021</a:t>
            </a:fld>
            <a:endParaRPr lang="nl-BE"/>
          </a:p>
        </p:txBody>
      </p:sp>
      <p:sp>
        <p:nvSpPr>
          <p:cNvPr id="4" name="Tijdelijke aanduiding voor dia-afbeelding 3">
            <a:extLst>
              <a:ext uri="{FF2B5EF4-FFF2-40B4-BE49-F238E27FC236}">
                <a16:creationId xmlns:a16="http://schemas.microsoft.com/office/drawing/2014/main" id="{49FB0AC9-2BA6-40CC-BB27-3C7E972E57B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a:extLst>
              <a:ext uri="{FF2B5EF4-FFF2-40B4-BE49-F238E27FC236}">
                <a16:creationId xmlns:a16="http://schemas.microsoft.com/office/drawing/2014/main" id="{EAA8E0DE-3CEB-4E94-9E0B-DAD4ACDF3F7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a:extLst>
              <a:ext uri="{FF2B5EF4-FFF2-40B4-BE49-F238E27FC236}">
                <a16:creationId xmlns:a16="http://schemas.microsoft.com/office/drawing/2014/main" id="{BFBEA209-69AF-494B-AE25-AD072DDE61B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a:extLst>
              <a:ext uri="{FF2B5EF4-FFF2-40B4-BE49-F238E27FC236}">
                <a16:creationId xmlns:a16="http://schemas.microsoft.com/office/drawing/2014/main" id="{D56E3969-44F3-47D9-B625-09815D1BA3A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15121-A999-4167-B423-626A6DB83216}" type="slidenum">
              <a:rPr lang="nl-BE" smtClean="0"/>
              <a:t>‹nr.›</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65F1ED9E-EFE2-4E04-8631-13B4115219A3}"/>
              </a:ext>
            </a:extLst>
          </p:cNvPr>
          <p:cNvSpPr>
            <a:spLocks noGrp="1"/>
          </p:cNvSpPr>
          <p:nvPr>
            <p:ph type="title" hasCustomPrompt="1"/>
          </p:nvPr>
        </p:nvSpPr>
        <p:spPr>
          <a:xfrm>
            <a:off x="0" y="2022901"/>
            <a:ext cx="12192000" cy="1774658"/>
          </a:xfrm>
          <a:prstGeom prst="rect">
            <a:avLst/>
          </a:prstGeom>
        </p:spPr>
        <p:txBody>
          <a:bodyPr vert="horz" lIns="91440" tIns="45720" rIns="91440" bIns="45720" rtlCol="0" anchor="ctr">
            <a:normAutofit/>
          </a:bodyPr>
          <a:lstStyle>
            <a:lvl1pPr algn="ctr">
              <a:defRPr sz="6000"/>
            </a:lvl1pPr>
          </a:lstStyle>
          <a:p>
            <a:r>
              <a:rPr lang="nl-NL" dirty="0"/>
              <a:t>titel presentatie</a:t>
            </a:r>
            <a:endParaRPr lang="en-US" dirty="0"/>
          </a:p>
        </p:txBody>
      </p:sp>
      <p:pic>
        <p:nvPicPr>
          <p:cNvPr id="10" name="Afbeelding 9">
            <a:extLst>
              <a:ext uri="{FF2B5EF4-FFF2-40B4-BE49-F238E27FC236}">
                <a16:creationId xmlns:a16="http://schemas.microsoft.com/office/drawing/2014/main" id="{82F6933A-0DB6-4CC3-B71D-D8D7F61C67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3820" y="537964"/>
            <a:ext cx="4464357" cy="757658"/>
          </a:xfrm>
          <a:prstGeom prst="rect">
            <a:avLst/>
          </a:prstGeom>
        </p:spPr>
      </p:pic>
      <p:sp>
        <p:nvSpPr>
          <p:cNvPr id="3" name="Tijdelijke aanduiding voor tekst 2">
            <a:extLst>
              <a:ext uri="{FF2B5EF4-FFF2-40B4-BE49-F238E27FC236}">
                <a16:creationId xmlns:a16="http://schemas.microsoft.com/office/drawing/2014/main" id="{675A7B67-D842-403F-A1E8-2C395CEA9671}"/>
              </a:ext>
            </a:extLst>
          </p:cNvPr>
          <p:cNvSpPr>
            <a:spLocks noGrp="1"/>
          </p:cNvSpPr>
          <p:nvPr>
            <p:ph type="body" sz="quarter" idx="10" hasCustomPrompt="1"/>
          </p:nvPr>
        </p:nvSpPr>
        <p:spPr>
          <a:xfrm>
            <a:off x="0" y="4089400"/>
            <a:ext cx="12192000" cy="523875"/>
          </a:xfrm>
          <a:prstGeom prst="rect">
            <a:avLst/>
          </a:prstGeom>
        </p:spPr>
        <p:txBody>
          <a:bodyPr/>
          <a:lstStyle>
            <a:lvl1pPr marL="0" indent="0" algn="ctr">
              <a:buFontTx/>
              <a:buNone/>
              <a:defRPr sz="1800"/>
            </a:lvl1pPr>
          </a:lstStyle>
          <a:p>
            <a:pPr lvl="0"/>
            <a:r>
              <a:rPr lang="nl-NL" dirty="0"/>
              <a:t>dag maand jaar</a:t>
            </a:r>
          </a:p>
        </p:txBody>
      </p:sp>
      <p:pic>
        <p:nvPicPr>
          <p:cNvPr id="14" name="Afbeelding 13">
            <a:extLst>
              <a:ext uri="{FF2B5EF4-FFF2-40B4-BE49-F238E27FC236}">
                <a16:creationId xmlns:a16="http://schemas.microsoft.com/office/drawing/2014/main" id="{993A9BFB-5A1F-408C-9D96-81E1DEBDA3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5715" r="4581" b="36211"/>
          <a:stretch/>
        </p:blipFill>
        <p:spPr>
          <a:xfrm>
            <a:off x="1387620" y="5488014"/>
            <a:ext cx="10804379" cy="1369985"/>
          </a:xfrm>
          <a:prstGeom prst="rect">
            <a:avLst/>
          </a:prstGeom>
        </p:spPr>
      </p:pic>
    </p:spTree>
    <p:extLst>
      <p:ext uri="{BB962C8B-B14F-4D97-AF65-F5344CB8AC3E}">
        <p14:creationId xmlns:p14="http://schemas.microsoft.com/office/powerpoint/2010/main" val="341065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ard">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A140CBCB-D2E4-4AAB-81A9-02885F479772}"/>
              </a:ext>
            </a:extLst>
          </p:cNvPr>
          <p:cNvSpPr>
            <a:spLocks noGrp="1"/>
          </p:cNvSpPr>
          <p:nvPr>
            <p:ph type="title" hasCustomPrompt="1"/>
          </p:nvPr>
        </p:nvSpPr>
        <p:spPr>
          <a:xfrm>
            <a:off x="1620000" y="360000"/>
            <a:ext cx="9699568" cy="701731"/>
          </a:xfrm>
          <a:prstGeom prst="rect">
            <a:avLst/>
          </a:prstGeom>
        </p:spPr>
        <p:txBody>
          <a:bodyPr vert="horz" wrap="square" lIns="91440" tIns="45720" rIns="91440" bIns="45720" rtlCol="0" anchor="t" anchorCtr="0">
            <a:spAutoFit/>
          </a:bodyPr>
          <a:lstStyle>
            <a:lvl1pPr>
              <a:defRPr b="1">
                <a:solidFill>
                  <a:srgbClr val="FF0000"/>
                </a:solidFill>
                <a:latin typeface="Arial" panose="020B0604020202020204" pitchFamily="34" charset="0"/>
                <a:cs typeface="Arial" panose="020B0604020202020204" pitchFamily="34" charset="0"/>
              </a:defRPr>
            </a:lvl1pPr>
          </a:lstStyle>
          <a:p>
            <a:r>
              <a:rPr lang="nl-NL" dirty="0"/>
              <a:t>titel</a:t>
            </a:r>
            <a:endParaRPr lang="en-US" dirty="0"/>
          </a:p>
        </p:txBody>
      </p:sp>
      <p:sp>
        <p:nvSpPr>
          <p:cNvPr id="10" name="Text Placeholder 2">
            <a:extLst>
              <a:ext uri="{FF2B5EF4-FFF2-40B4-BE49-F238E27FC236}">
                <a16:creationId xmlns:a16="http://schemas.microsoft.com/office/drawing/2014/main" id="{734A2BD7-FA7D-4578-9D0C-CEECD823D582}"/>
              </a:ext>
            </a:extLst>
          </p:cNvPr>
          <p:cNvSpPr>
            <a:spLocks noGrp="1"/>
          </p:cNvSpPr>
          <p:nvPr>
            <p:ph idx="1" hasCustomPrompt="1"/>
          </p:nvPr>
        </p:nvSpPr>
        <p:spPr>
          <a:xfrm>
            <a:off x="1620000" y="1260000"/>
            <a:ext cx="9699567" cy="1273169"/>
          </a:xfrm>
          <a:prstGeom prst="rect">
            <a:avLst/>
          </a:prstGeom>
        </p:spPr>
        <p:txBody>
          <a:bodyPr vert="horz" wrap="square" lIns="91440" tIns="45720" rIns="91440" bIns="45720" rtlCol="0">
            <a:spAutoFit/>
          </a:bodyPr>
          <a:lstStyle>
            <a:lvl1pPr marL="457200" indent="-457200">
              <a:buClr>
                <a:srgbClr val="FF0000"/>
              </a:buClr>
              <a:buFont typeface="Arial" panose="020B0604020202020204" pitchFamily="34" charset="0"/>
              <a:buChar char="•"/>
              <a:defRPr sz="2800" b="1">
                <a:latin typeface="Arial" panose="020B0604020202020204" pitchFamily="34" charset="0"/>
                <a:cs typeface="Arial" panose="020B0604020202020204" pitchFamily="34" charset="0"/>
              </a:defRPr>
            </a:lvl1pPr>
            <a:lvl2pPr marL="800100" indent="-342900">
              <a:buClr>
                <a:schemeClr val="bg1">
                  <a:lumMod val="65000"/>
                </a:schemeClr>
              </a:buClr>
              <a:buFont typeface="Arial" panose="020B0604020202020204" pitchFamily="34" charset="0"/>
              <a:buChar char="•"/>
              <a:defRPr sz="2400">
                <a:latin typeface="Arial" panose="020B0604020202020204" pitchFamily="34" charset="0"/>
                <a:cs typeface="Arial" panose="020B0604020202020204" pitchFamily="34" charset="0"/>
              </a:defRPr>
            </a:lvl2pPr>
            <a:lvl3pPr marL="1200150" indent="-285750">
              <a:buClr>
                <a:schemeClr val="bg1">
                  <a:lumMod val="85000"/>
                </a:schemeClr>
              </a:buClr>
              <a:buFont typeface="Arial" panose="020B0604020202020204" pitchFamily="34" charset="0"/>
              <a:buChar char="•"/>
              <a:defRPr sz="2400">
                <a:latin typeface="Arial" panose="020B0604020202020204" pitchFamily="34" charset="0"/>
                <a:cs typeface="Arial" panose="020B0604020202020204" pitchFamily="34" charset="0"/>
              </a:defRPr>
            </a:lvl3pPr>
          </a:lstStyle>
          <a:p>
            <a:pPr lvl="0"/>
            <a:r>
              <a:rPr lang="nl-NL" dirty="0"/>
              <a:t>eerste niveau</a:t>
            </a:r>
          </a:p>
          <a:p>
            <a:pPr lvl="1"/>
            <a:r>
              <a:rPr lang="nl-NL" dirty="0"/>
              <a:t>tweede niveau</a:t>
            </a:r>
          </a:p>
          <a:p>
            <a:pPr lvl="2"/>
            <a:r>
              <a:rPr lang="nl-NL" dirty="0"/>
              <a:t>derde niveau</a:t>
            </a:r>
          </a:p>
        </p:txBody>
      </p:sp>
      <p:sp>
        <p:nvSpPr>
          <p:cNvPr id="11" name="Slide Number Placeholder 5">
            <a:extLst>
              <a:ext uri="{FF2B5EF4-FFF2-40B4-BE49-F238E27FC236}">
                <a16:creationId xmlns:a16="http://schemas.microsoft.com/office/drawing/2014/main" id="{7E9DA446-FA4E-410D-9EDA-EE4B5294208B}"/>
              </a:ext>
            </a:extLst>
          </p:cNvPr>
          <p:cNvSpPr>
            <a:spLocks noGrp="1"/>
          </p:cNvSpPr>
          <p:nvPr>
            <p:ph type="sldNum" sz="quarter" idx="12"/>
          </p:nvPr>
        </p:nvSpPr>
        <p:spPr>
          <a:xfrm>
            <a:off x="10297252" y="6214189"/>
            <a:ext cx="1894747" cy="636134"/>
          </a:xfrm>
          <a:prstGeom prst="rect">
            <a:avLst/>
          </a:prstGeom>
        </p:spPr>
        <p:txBody>
          <a:bodyPr anchor="ctr" anchorCtr="0"/>
          <a:lstStyle>
            <a:lvl1pPr algn="r">
              <a:defRPr>
                <a:solidFill>
                  <a:schemeClr val="bg1">
                    <a:lumMod val="50000"/>
                  </a:schemeClr>
                </a:solidFill>
                <a:latin typeface="Arial" panose="020B0604020202020204" pitchFamily="34" charset="0"/>
                <a:cs typeface="Arial" panose="020B0604020202020204" pitchFamily="34" charset="0"/>
              </a:defRPr>
            </a:lvl1pPr>
          </a:lstStyle>
          <a:p>
            <a:fld id="{547039D0-2073-432C-954D-DE80AC7EA0BD}" type="slidenum">
              <a:rPr lang="nl-BE" smtClean="0"/>
              <a:pPr/>
              <a:t>‹nr.›</a:t>
            </a:fld>
            <a:endParaRPr lang="nl-BE" dirty="0"/>
          </a:p>
        </p:txBody>
      </p:sp>
    </p:spTree>
    <p:extLst>
      <p:ext uri="{BB962C8B-B14F-4D97-AF65-F5344CB8AC3E}">
        <p14:creationId xmlns:p14="http://schemas.microsoft.com/office/powerpoint/2010/main" val="131233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ard + staande foto links">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E9DA446-FA4E-410D-9EDA-EE4B5294208B}"/>
              </a:ext>
            </a:extLst>
          </p:cNvPr>
          <p:cNvSpPr>
            <a:spLocks noGrp="1"/>
          </p:cNvSpPr>
          <p:nvPr>
            <p:ph type="sldNum" sz="quarter" idx="12"/>
          </p:nvPr>
        </p:nvSpPr>
        <p:spPr>
          <a:xfrm>
            <a:off x="10297252" y="6214189"/>
            <a:ext cx="1894747" cy="636134"/>
          </a:xfrm>
          <a:prstGeom prst="rect">
            <a:avLst/>
          </a:prstGeom>
        </p:spPr>
        <p:txBody>
          <a:bodyPr anchor="ctr" anchorCtr="0"/>
          <a:lstStyle>
            <a:lvl1pPr algn="r">
              <a:defRPr>
                <a:solidFill>
                  <a:schemeClr val="bg1">
                    <a:lumMod val="50000"/>
                  </a:schemeClr>
                </a:solidFill>
                <a:latin typeface="Arial" panose="020B0604020202020204" pitchFamily="34" charset="0"/>
                <a:cs typeface="Arial" panose="020B0604020202020204" pitchFamily="34" charset="0"/>
              </a:defRPr>
            </a:lvl1pPr>
          </a:lstStyle>
          <a:p>
            <a:fld id="{547039D0-2073-432C-954D-DE80AC7EA0BD}" type="slidenum">
              <a:rPr lang="nl-BE" smtClean="0"/>
              <a:pPr/>
              <a:t>‹nr.›</a:t>
            </a:fld>
            <a:endParaRPr lang="nl-BE" dirty="0"/>
          </a:p>
        </p:txBody>
      </p:sp>
      <p:sp>
        <p:nvSpPr>
          <p:cNvPr id="5" name="Title Placeholder 1">
            <a:extLst>
              <a:ext uri="{FF2B5EF4-FFF2-40B4-BE49-F238E27FC236}">
                <a16:creationId xmlns:a16="http://schemas.microsoft.com/office/drawing/2014/main" id="{42F073D2-979F-4915-AEF6-FFC004F44450}"/>
              </a:ext>
            </a:extLst>
          </p:cNvPr>
          <p:cNvSpPr>
            <a:spLocks noGrp="1"/>
          </p:cNvSpPr>
          <p:nvPr>
            <p:ph type="title" hasCustomPrompt="1"/>
          </p:nvPr>
        </p:nvSpPr>
        <p:spPr>
          <a:xfrm>
            <a:off x="4860000" y="360000"/>
            <a:ext cx="6513567" cy="701731"/>
          </a:xfrm>
          <a:prstGeom prst="rect">
            <a:avLst/>
          </a:prstGeom>
        </p:spPr>
        <p:txBody>
          <a:bodyPr vert="horz" wrap="square" lIns="91440" tIns="45720" rIns="91440" bIns="45720" rtlCol="0" anchor="t" anchorCtr="0">
            <a:spAutoFit/>
          </a:bodyPr>
          <a:lstStyle>
            <a:lvl1pPr>
              <a:defRPr b="1">
                <a:solidFill>
                  <a:srgbClr val="FF0000"/>
                </a:solidFill>
                <a:latin typeface="Arial" panose="020B0604020202020204" pitchFamily="34" charset="0"/>
                <a:cs typeface="Arial" panose="020B0604020202020204" pitchFamily="34" charset="0"/>
              </a:defRPr>
            </a:lvl1pPr>
          </a:lstStyle>
          <a:p>
            <a:r>
              <a:rPr lang="nl-NL" dirty="0"/>
              <a:t>titel</a:t>
            </a:r>
            <a:endParaRPr lang="en-US" dirty="0"/>
          </a:p>
        </p:txBody>
      </p:sp>
      <p:sp>
        <p:nvSpPr>
          <p:cNvPr id="6" name="Text Placeholder 2">
            <a:extLst>
              <a:ext uri="{FF2B5EF4-FFF2-40B4-BE49-F238E27FC236}">
                <a16:creationId xmlns:a16="http://schemas.microsoft.com/office/drawing/2014/main" id="{6389D609-91D6-4239-8E4F-EE8314FC93D9}"/>
              </a:ext>
            </a:extLst>
          </p:cNvPr>
          <p:cNvSpPr>
            <a:spLocks noGrp="1"/>
          </p:cNvSpPr>
          <p:nvPr>
            <p:ph idx="1" hasCustomPrompt="1"/>
          </p:nvPr>
        </p:nvSpPr>
        <p:spPr>
          <a:xfrm>
            <a:off x="4860000" y="1260000"/>
            <a:ext cx="6513567" cy="1273169"/>
          </a:xfrm>
          <a:prstGeom prst="rect">
            <a:avLst/>
          </a:prstGeom>
        </p:spPr>
        <p:txBody>
          <a:bodyPr vert="horz" wrap="square" lIns="91440" tIns="45720" rIns="91440" bIns="45720" rtlCol="0">
            <a:spAutoFit/>
          </a:bodyPr>
          <a:lstStyle>
            <a:lvl1pPr marL="457200" indent="-457200">
              <a:buClr>
                <a:srgbClr val="FF0000"/>
              </a:buClr>
              <a:buFont typeface="Arial" panose="020B0604020202020204" pitchFamily="34" charset="0"/>
              <a:buChar char="•"/>
              <a:defRPr sz="2800" b="1">
                <a:latin typeface="Arial" panose="020B0604020202020204" pitchFamily="34" charset="0"/>
                <a:cs typeface="Arial" panose="020B0604020202020204" pitchFamily="34" charset="0"/>
              </a:defRPr>
            </a:lvl1pPr>
            <a:lvl2pPr marL="800100" indent="-342900">
              <a:buClr>
                <a:schemeClr val="bg1">
                  <a:lumMod val="65000"/>
                </a:schemeClr>
              </a:buClr>
              <a:buFont typeface="Arial" panose="020B0604020202020204" pitchFamily="34" charset="0"/>
              <a:buChar char="•"/>
              <a:defRPr sz="2400">
                <a:latin typeface="Arial" panose="020B0604020202020204" pitchFamily="34" charset="0"/>
                <a:cs typeface="Arial" panose="020B0604020202020204" pitchFamily="34" charset="0"/>
              </a:defRPr>
            </a:lvl2pPr>
            <a:lvl3pPr marL="1200150" indent="-285750">
              <a:buClr>
                <a:schemeClr val="bg1">
                  <a:lumMod val="85000"/>
                </a:schemeClr>
              </a:buClr>
              <a:buFont typeface="Arial" panose="020B0604020202020204" pitchFamily="34" charset="0"/>
              <a:buChar char="•"/>
              <a:defRPr sz="2400">
                <a:latin typeface="Arial" panose="020B0604020202020204" pitchFamily="34" charset="0"/>
                <a:cs typeface="Arial" panose="020B0604020202020204" pitchFamily="34" charset="0"/>
              </a:defRPr>
            </a:lvl3pPr>
          </a:lstStyle>
          <a:p>
            <a:pPr lvl="0"/>
            <a:r>
              <a:rPr lang="nl-NL" dirty="0"/>
              <a:t>eerste niveau</a:t>
            </a:r>
          </a:p>
          <a:p>
            <a:pPr lvl="1"/>
            <a:r>
              <a:rPr lang="nl-NL" dirty="0"/>
              <a:t>tweede niveau</a:t>
            </a:r>
          </a:p>
          <a:p>
            <a:pPr lvl="2"/>
            <a:r>
              <a:rPr lang="nl-NL" dirty="0"/>
              <a:t>derde niveau</a:t>
            </a:r>
          </a:p>
        </p:txBody>
      </p:sp>
      <p:sp>
        <p:nvSpPr>
          <p:cNvPr id="7" name="Tijdelijke aanduiding voor afbeelding 9">
            <a:extLst>
              <a:ext uri="{FF2B5EF4-FFF2-40B4-BE49-F238E27FC236}">
                <a16:creationId xmlns:a16="http://schemas.microsoft.com/office/drawing/2014/main" id="{5C0FC28A-D865-4D71-BD1E-4BCEA9C4D0EC}"/>
              </a:ext>
            </a:extLst>
          </p:cNvPr>
          <p:cNvSpPr>
            <a:spLocks noGrp="1"/>
          </p:cNvSpPr>
          <p:nvPr>
            <p:ph type="pic" sz="quarter" idx="13" hasCustomPrompt="1"/>
          </p:nvPr>
        </p:nvSpPr>
        <p:spPr>
          <a:xfrm>
            <a:off x="0" y="0"/>
            <a:ext cx="4366727" cy="6186197"/>
          </a:xfrm>
          <a:prstGeom prst="rect">
            <a:avLst/>
          </a:prstGeom>
        </p:spPr>
        <p:txBody>
          <a:bodyPr/>
          <a:lstStyle>
            <a:lvl1pPr>
              <a:defRPr/>
            </a:lvl1pPr>
          </a:lstStyle>
          <a:p>
            <a:r>
              <a:rPr lang="nl-NL" dirty="0"/>
              <a:t>klik op pictogram om afbeelding toe te voegen</a:t>
            </a:r>
            <a:endParaRPr lang="nl-BE" dirty="0"/>
          </a:p>
        </p:txBody>
      </p:sp>
    </p:spTree>
    <p:extLst>
      <p:ext uri="{BB962C8B-B14F-4D97-AF65-F5344CB8AC3E}">
        <p14:creationId xmlns:p14="http://schemas.microsoft.com/office/powerpoint/2010/main" val="1164127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ard + staande foto rechts">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E9DA446-FA4E-410D-9EDA-EE4B5294208B}"/>
              </a:ext>
            </a:extLst>
          </p:cNvPr>
          <p:cNvSpPr>
            <a:spLocks noGrp="1"/>
          </p:cNvSpPr>
          <p:nvPr>
            <p:ph type="sldNum" sz="quarter" idx="12"/>
          </p:nvPr>
        </p:nvSpPr>
        <p:spPr>
          <a:xfrm>
            <a:off x="10297252" y="6214189"/>
            <a:ext cx="1894747" cy="636134"/>
          </a:xfrm>
          <a:prstGeom prst="rect">
            <a:avLst/>
          </a:prstGeom>
        </p:spPr>
        <p:txBody>
          <a:bodyPr anchor="ctr" anchorCtr="0"/>
          <a:lstStyle>
            <a:lvl1pPr algn="r">
              <a:defRPr>
                <a:solidFill>
                  <a:schemeClr val="bg1">
                    <a:lumMod val="50000"/>
                  </a:schemeClr>
                </a:solidFill>
                <a:latin typeface="Arial" panose="020B0604020202020204" pitchFamily="34" charset="0"/>
                <a:cs typeface="Arial" panose="020B0604020202020204" pitchFamily="34" charset="0"/>
              </a:defRPr>
            </a:lvl1pPr>
          </a:lstStyle>
          <a:p>
            <a:fld id="{547039D0-2073-432C-954D-DE80AC7EA0BD}" type="slidenum">
              <a:rPr lang="nl-BE" smtClean="0"/>
              <a:pPr/>
              <a:t>‹nr.›</a:t>
            </a:fld>
            <a:endParaRPr lang="nl-BE" dirty="0"/>
          </a:p>
        </p:txBody>
      </p:sp>
      <p:sp>
        <p:nvSpPr>
          <p:cNvPr id="5" name="Title Placeholder 1">
            <a:extLst>
              <a:ext uri="{FF2B5EF4-FFF2-40B4-BE49-F238E27FC236}">
                <a16:creationId xmlns:a16="http://schemas.microsoft.com/office/drawing/2014/main" id="{42F073D2-979F-4915-AEF6-FFC004F44450}"/>
              </a:ext>
            </a:extLst>
          </p:cNvPr>
          <p:cNvSpPr>
            <a:spLocks noGrp="1"/>
          </p:cNvSpPr>
          <p:nvPr>
            <p:ph type="title" hasCustomPrompt="1"/>
          </p:nvPr>
        </p:nvSpPr>
        <p:spPr>
          <a:xfrm>
            <a:off x="900000" y="360000"/>
            <a:ext cx="6513567" cy="701731"/>
          </a:xfrm>
          <a:prstGeom prst="rect">
            <a:avLst/>
          </a:prstGeom>
        </p:spPr>
        <p:txBody>
          <a:bodyPr vert="horz" wrap="square" lIns="91440" tIns="45720" rIns="91440" bIns="45720" rtlCol="0" anchor="t" anchorCtr="0">
            <a:spAutoFit/>
          </a:bodyPr>
          <a:lstStyle>
            <a:lvl1pPr>
              <a:defRPr b="1">
                <a:solidFill>
                  <a:srgbClr val="FF0000"/>
                </a:solidFill>
                <a:latin typeface="Arial" panose="020B0604020202020204" pitchFamily="34" charset="0"/>
                <a:cs typeface="Arial" panose="020B0604020202020204" pitchFamily="34" charset="0"/>
              </a:defRPr>
            </a:lvl1pPr>
          </a:lstStyle>
          <a:p>
            <a:r>
              <a:rPr lang="nl-NL" dirty="0"/>
              <a:t>titel</a:t>
            </a:r>
            <a:endParaRPr lang="en-US" dirty="0"/>
          </a:p>
        </p:txBody>
      </p:sp>
      <p:sp>
        <p:nvSpPr>
          <p:cNvPr id="6" name="Text Placeholder 2">
            <a:extLst>
              <a:ext uri="{FF2B5EF4-FFF2-40B4-BE49-F238E27FC236}">
                <a16:creationId xmlns:a16="http://schemas.microsoft.com/office/drawing/2014/main" id="{6389D609-91D6-4239-8E4F-EE8314FC93D9}"/>
              </a:ext>
            </a:extLst>
          </p:cNvPr>
          <p:cNvSpPr>
            <a:spLocks noGrp="1"/>
          </p:cNvSpPr>
          <p:nvPr>
            <p:ph idx="1" hasCustomPrompt="1"/>
          </p:nvPr>
        </p:nvSpPr>
        <p:spPr>
          <a:xfrm>
            <a:off x="900000" y="1260000"/>
            <a:ext cx="6513567" cy="1273169"/>
          </a:xfrm>
          <a:prstGeom prst="rect">
            <a:avLst/>
          </a:prstGeom>
        </p:spPr>
        <p:txBody>
          <a:bodyPr vert="horz" wrap="square" lIns="91440" tIns="45720" rIns="91440" bIns="45720" rtlCol="0">
            <a:spAutoFit/>
          </a:bodyPr>
          <a:lstStyle>
            <a:lvl1pPr marL="457200" indent="-457200">
              <a:buClr>
                <a:srgbClr val="FF0000"/>
              </a:buClr>
              <a:buFont typeface="Arial" panose="020B0604020202020204" pitchFamily="34" charset="0"/>
              <a:buChar char="•"/>
              <a:defRPr sz="2800" b="1">
                <a:latin typeface="Arial" panose="020B0604020202020204" pitchFamily="34" charset="0"/>
                <a:cs typeface="Arial" panose="020B0604020202020204" pitchFamily="34" charset="0"/>
              </a:defRPr>
            </a:lvl1pPr>
            <a:lvl2pPr marL="800100" indent="-342900">
              <a:buClr>
                <a:schemeClr val="bg1">
                  <a:lumMod val="65000"/>
                </a:schemeClr>
              </a:buClr>
              <a:buFont typeface="Arial" panose="020B0604020202020204" pitchFamily="34" charset="0"/>
              <a:buChar char="•"/>
              <a:defRPr sz="2400">
                <a:latin typeface="Arial" panose="020B0604020202020204" pitchFamily="34" charset="0"/>
                <a:cs typeface="Arial" panose="020B0604020202020204" pitchFamily="34" charset="0"/>
              </a:defRPr>
            </a:lvl2pPr>
            <a:lvl3pPr marL="1200150" indent="-285750">
              <a:buClr>
                <a:schemeClr val="bg1">
                  <a:lumMod val="85000"/>
                </a:schemeClr>
              </a:buClr>
              <a:buFont typeface="Arial" panose="020B0604020202020204" pitchFamily="34" charset="0"/>
              <a:buChar char="•"/>
              <a:defRPr sz="2400">
                <a:latin typeface="Arial" panose="020B0604020202020204" pitchFamily="34" charset="0"/>
                <a:cs typeface="Arial" panose="020B0604020202020204" pitchFamily="34" charset="0"/>
              </a:defRPr>
            </a:lvl3pPr>
          </a:lstStyle>
          <a:p>
            <a:pPr lvl="0"/>
            <a:r>
              <a:rPr lang="nl-NL" dirty="0"/>
              <a:t>eerste niveau</a:t>
            </a:r>
          </a:p>
          <a:p>
            <a:pPr lvl="1"/>
            <a:r>
              <a:rPr lang="nl-NL" dirty="0"/>
              <a:t>tweede niveau</a:t>
            </a:r>
          </a:p>
          <a:p>
            <a:pPr lvl="2"/>
            <a:r>
              <a:rPr lang="nl-NL" dirty="0"/>
              <a:t>derde niveau</a:t>
            </a:r>
          </a:p>
        </p:txBody>
      </p:sp>
      <p:sp>
        <p:nvSpPr>
          <p:cNvPr id="7" name="Tijdelijke aanduiding voor afbeelding 9">
            <a:extLst>
              <a:ext uri="{FF2B5EF4-FFF2-40B4-BE49-F238E27FC236}">
                <a16:creationId xmlns:a16="http://schemas.microsoft.com/office/drawing/2014/main" id="{5C0FC28A-D865-4D71-BD1E-4BCEA9C4D0EC}"/>
              </a:ext>
            </a:extLst>
          </p:cNvPr>
          <p:cNvSpPr>
            <a:spLocks noGrp="1"/>
          </p:cNvSpPr>
          <p:nvPr>
            <p:ph type="pic" sz="quarter" idx="13" hasCustomPrompt="1"/>
          </p:nvPr>
        </p:nvSpPr>
        <p:spPr>
          <a:xfrm>
            <a:off x="7825272" y="0"/>
            <a:ext cx="4366727" cy="6186197"/>
          </a:xfrm>
          <a:prstGeom prst="rect">
            <a:avLst/>
          </a:prstGeom>
        </p:spPr>
        <p:txBody>
          <a:bodyPr/>
          <a:lstStyle>
            <a:lvl1pPr>
              <a:defRPr/>
            </a:lvl1pPr>
          </a:lstStyle>
          <a:p>
            <a:r>
              <a:rPr lang="nl-NL" dirty="0"/>
              <a:t>klik op pictogram om afbeelding toe te voegen</a:t>
            </a:r>
            <a:endParaRPr lang="nl-BE" dirty="0"/>
          </a:p>
        </p:txBody>
      </p:sp>
    </p:spTree>
    <p:extLst>
      <p:ext uri="{BB962C8B-B14F-4D97-AF65-F5344CB8AC3E}">
        <p14:creationId xmlns:p14="http://schemas.microsoft.com/office/powerpoint/2010/main" val="4128665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ard + liggende foto rechts">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E9DA446-FA4E-410D-9EDA-EE4B5294208B}"/>
              </a:ext>
            </a:extLst>
          </p:cNvPr>
          <p:cNvSpPr>
            <a:spLocks noGrp="1"/>
          </p:cNvSpPr>
          <p:nvPr>
            <p:ph type="sldNum" sz="quarter" idx="12"/>
          </p:nvPr>
        </p:nvSpPr>
        <p:spPr>
          <a:xfrm>
            <a:off x="10297252" y="6214189"/>
            <a:ext cx="1894747" cy="636134"/>
          </a:xfrm>
          <a:prstGeom prst="rect">
            <a:avLst/>
          </a:prstGeom>
        </p:spPr>
        <p:txBody>
          <a:bodyPr anchor="ctr" anchorCtr="0"/>
          <a:lstStyle>
            <a:lvl1pPr algn="r">
              <a:defRPr>
                <a:solidFill>
                  <a:schemeClr val="bg1">
                    <a:lumMod val="50000"/>
                  </a:schemeClr>
                </a:solidFill>
                <a:latin typeface="Arial" panose="020B0604020202020204" pitchFamily="34" charset="0"/>
                <a:cs typeface="Arial" panose="020B0604020202020204" pitchFamily="34" charset="0"/>
              </a:defRPr>
            </a:lvl1pPr>
          </a:lstStyle>
          <a:p>
            <a:fld id="{547039D0-2073-432C-954D-DE80AC7EA0BD}" type="slidenum">
              <a:rPr lang="nl-BE" smtClean="0"/>
              <a:pPr/>
              <a:t>‹nr.›</a:t>
            </a:fld>
            <a:endParaRPr lang="nl-BE" dirty="0"/>
          </a:p>
        </p:txBody>
      </p:sp>
      <p:sp>
        <p:nvSpPr>
          <p:cNvPr id="5" name="Title Placeholder 1">
            <a:extLst>
              <a:ext uri="{FF2B5EF4-FFF2-40B4-BE49-F238E27FC236}">
                <a16:creationId xmlns:a16="http://schemas.microsoft.com/office/drawing/2014/main" id="{42F073D2-979F-4915-AEF6-FFC004F44450}"/>
              </a:ext>
            </a:extLst>
          </p:cNvPr>
          <p:cNvSpPr>
            <a:spLocks noGrp="1"/>
          </p:cNvSpPr>
          <p:nvPr>
            <p:ph type="title" hasCustomPrompt="1"/>
          </p:nvPr>
        </p:nvSpPr>
        <p:spPr>
          <a:xfrm>
            <a:off x="360000" y="360000"/>
            <a:ext cx="11256612" cy="701731"/>
          </a:xfrm>
          <a:prstGeom prst="rect">
            <a:avLst/>
          </a:prstGeom>
        </p:spPr>
        <p:txBody>
          <a:bodyPr vert="horz" wrap="square" lIns="91440" tIns="45720" rIns="91440" bIns="45720" rtlCol="0" anchor="t" anchorCtr="0">
            <a:spAutoFit/>
          </a:bodyPr>
          <a:lstStyle>
            <a:lvl1pPr>
              <a:defRPr b="1">
                <a:solidFill>
                  <a:srgbClr val="FF0000"/>
                </a:solidFill>
                <a:latin typeface="Arial" panose="020B0604020202020204" pitchFamily="34" charset="0"/>
                <a:cs typeface="Arial" panose="020B0604020202020204" pitchFamily="34" charset="0"/>
              </a:defRPr>
            </a:lvl1pPr>
          </a:lstStyle>
          <a:p>
            <a:r>
              <a:rPr lang="nl-NL" dirty="0"/>
              <a:t>titel</a:t>
            </a:r>
            <a:endParaRPr lang="en-US" dirty="0"/>
          </a:p>
        </p:txBody>
      </p:sp>
      <p:sp>
        <p:nvSpPr>
          <p:cNvPr id="6" name="Text Placeholder 2">
            <a:extLst>
              <a:ext uri="{FF2B5EF4-FFF2-40B4-BE49-F238E27FC236}">
                <a16:creationId xmlns:a16="http://schemas.microsoft.com/office/drawing/2014/main" id="{6389D609-91D6-4239-8E4F-EE8314FC93D9}"/>
              </a:ext>
            </a:extLst>
          </p:cNvPr>
          <p:cNvSpPr>
            <a:spLocks noGrp="1"/>
          </p:cNvSpPr>
          <p:nvPr>
            <p:ph idx="1" hasCustomPrompt="1"/>
          </p:nvPr>
        </p:nvSpPr>
        <p:spPr>
          <a:xfrm>
            <a:off x="360000" y="1260000"/>
            <a:ext cx="4379951" cy="1273169"/>
          </a:xfrm>
          <a:prstGeom prst="rect">
            <a:avLst/>
          </a:prstGeom>
        </p:spPr>
        <p:txBody>
          <a:bodyPr vert="horz" wrap="square" lIns="91440" tIns="45720" rIns="91440" bIns="45720" rtlCol="0">
            <a:spAutoFit/>
          </a:bodyPr>
          <a:lstStyle>
            <a:lvl1pPr marL="457200" indent="-457200">
              <a:buClr>
                <a:srgbClr val="FF0000"/>
              </a:buClr>
              <a:buFont typeface="Arial" panose="020B0604020202020204" pitchFamily="34" charset="0"/>
              <a:buChar char="•"/>
              <a:defRPr sz="2800" b="1">
                <a:latin typeface="Arial" panose="020B0604020202020204" pitchFamily="34" charset="0"/>
                <a:cs typeface="Arial" panose="020B0604020202020204" pitchFamily="34" charset="0"/>
              </a:defRPr>
            </a:lvl1pPr>
            <a:lvl2pPr marL="800100" indent="-342900">
              <a:buClr>
                <a:schemeClr val="bg1">
                  <a:lumMod val="65000"/>
                </a:schemeClr>
              </a:buClr>
              <a:buFont typeface="Arial" panose="020B0604020202020204" pitchFamily="34" charset="0"/>
              <a:buChar char="•"/>
              <a:defRPr sz="2400">
                <a:latin typeface="Arial" panose="020B0604020202020204" pitchFamily="34" charset="0"/>
                <a:cs typeface="Arial" panose="020B0604020202020204" pitchFamily="34" charset="0"/>
              </a:defRPr>
            </a:lvl2pPr>
            <a:lvl3pPr marL="1200150" indent="-285750">
              <a:buClr>
                <a:schemeClr val="bg1">
                  <a:lumMod val="85000"/>
                </a:schemeClr>
              </a:buClr>
              <a:buFont typeface="Arial" panose="020B0604020202020204" pitchFamily="34" charset="0"/>
              <a:buChar char="•"/>
              <a:defRPr sz="2400">
                <a:latin typeface="Arial" panose="020B0604020202020204" pitchFamily="34" charset="0"/>
                <a:cs typeface="Arial" panose="020B0604020202020204" pitchFamily="34" charset="0"/>
              </a:defRPr>
            </a:lvl3pPr>
          </a:lstStyle>
          <a:p>
            <a:pPr lvl="0"/>
            <a:r>
              <a:rPr lang="nl-NL" dirty="0"/>
              <a:t>eerste niveau</a:t>
            </a:r>
          </a:p>
          <a:p>
            <a:pPr lvl="1"/>
            <a:r>
              <a:rPr lang="nl-NL" dirty="0"/>
              <a:t>tweede niveau</a:t>
            </a:r>
          </a:p>
          <a:p>
            <a:pPr lvl="2"/>
            <a:r>
              <a:rPr lang="nl-NL" dirty="0"/>
              <a:t>derde niveau</a:t>
            </a:r>
          </a:p>
        </p:txBody>
      </p:sp>
      <p:sp>
        <p:nvSpPr>
          <p:cNvPr id="7" name="Tijdelijke aanduiding voor afbeelding 9">
            <a:extLst>
              <a:ext uri="{FF2B5EF4-FFF2-40B4-BE49-F238E27FC236}">
                <a16:creationId xmlns:a16="http://schemas.microsoft.com/office/drawing/2014/main" id="{5C0FC28A-D865-4D71-BD1E-4BCEA9C4D0EC}"/>
              </a:ext>
            </a:extLst>
          </p:cNvPr>
          <p:cNvSpPr>
            <a:spLocks noGrp="1"/>
          </p:cNvSpPr>
          <p:nvPr>
            <p:ph type="pic" sz="quarter" idx="13" hasCustomPrompt="1"/>
          </p:nvPr>
        </p:nvSpPr>
        <p:spPr>
          <a:xfrm>
            <a:off x="4935894" y="1260000"/>
            <a:ext cx="6680717" cy="4582820"/>
          </a:xfrm>
          <a:prstGeom prst="rect">
            <a:avLst/>
          </a:prstGeom>
        </p:spPr>
        <p:txBody>
          <a:bodyPr/>
          <a:lstStyle>
            <a:lvl1pPr>
              <a:defRPr/>
            </a:lvl1pPr>
          </a:lstStyle>
          <a:p>
            <a:r>
              <a:rPr lang="nl-NL" dirty="0"/>
              <a:t>klik op pictogram om afbeelding toe te voegen</a:t>
            </a:r>
            <a:endParaRPr lang="nl-BE" dirty="0"/>
          </a:p>
        </p:txBody>
      </p:sp>
    </p:spTree>
    <p:extLst>
      <p:ext uri="{BB962C8B-B14F-4D97-AF65-F5344CB8AC3E}">
        <p14:creationId xmlns:p14="http://schemas.microsoft.com/office/powerpoint/2010/main" val="218122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ard + liggende foto links">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E9DA446-FA4E-410D-9EDA-EE4B5294208B}"/>
              </a:ext>
            </a:extLst>
          </p:cNvPr>
          <p:cNvSpPr>
            <a:spLocks noGrp="1"/>
          </p:cNvSpPr>
          <p:nvPr>
            <p:ph type="sldNum" sz="quarter" idx="12"/>
          </p:nvPr>
        </p:nvSpPr>
        <p:spPr>
          <a:xfrm>
            <a:off x="10297252" y="6214189"/>
            <a:ext cx="1894747" cy="636134"/>
          </a:xfrm>
          <a:prstGeom prst="rect">
            <a:avLst/>
          </a:prstGeom>
        </p:spPr>
        <p:txBody>
          <a:bodyPr anchor="ctr" anchorCtr="0"/>
          <a:lstStyle>
            <a:lvl1pPr algn="r">
              <a:defRPr>
                <a:solidFill>
                  <a:schemeClr val="bg1">
                    <a:lumMod val="50000"/>
                  </a:schemeClr>
                </a:solidFill>
                <a:latin typeface="Arial" panose="020B0604020202020204" pitchFamily="34" charset="0"/>
                <a:cs typeface="Arial" panose="020B0604020202020204" pitchFamily="34" charset="0"/>
              </a:defRPr>
            </a:lvl1pPr>
          </a:lstStyle>
          <a:p>
            <a:fld id="{547039D0-2073-432C-954D-DE80AC7EA0BD}" type="slidenum">
              <a:rPr lang="nl-BE" smtClean="0"/>
              <a:pPr/>
              <a:t>‹nr.›</a:t>
            </a:fld>
            <a:endParaRPr lang="nl-BE" dirty="0"/>
          </a:p>
        </p:txBody>
      </p:sp>
      <p:sp>
        <p:nvSpPr>
          <p:cNvPr id="5" name="Title Placeholder 1">
            <a:extLst>
              <a:ext uri="{FF2B5EF4-FFF2-40B4-BE49-F238E27FC236}">
                <a16:creationId xmlns:a16="http://schemas.microsoft.com/office/drawing/2014/main" id="{42F073D2-979F-4915-AEF6-FFC004F44450}"/>
              </a:ext>
            </a:extLst>
          </p:cNvPr>
          <p:cNvSpPr>
            <a:spLocks noGrp="1"/>
          </p:cNvSpPr>
          <p:nvPr>
            <p:ph type="title" hasCustomPrompt="1"/>
          </p:nvPr>
        </p:nvSpPr>
        <p:spPr>
          <a:xfrm>
            <a:off x="360000" y="360000"/>
            <a:ext cx="11256612" cy="701731"/>
          </a:xfrm>
          <a:prstGeom prst="rect">
            <a:avLst/>
          </a:prstGeom>
        </p:spPr>
        <p:txBody>
          <a:bodyPr vert="horz" wrap="square" lIns="91440" tIns="45720" rIns="91440" bIns="45720" rtlCol="0" anchor="t" anchorCtr="0">
            <a:spAutoFit/>
          </a:bodyPr>
          <a:lstStyle>
            <a:lvl1pPr>
              <a:defRPr b="1">
                <a:solidFill>
                  <a:srgbClr val="FF0000"/>
                </a:solidFill>
                <a:latin typeface="Arial" panose="020B0604020202020204" pitchFamily="34" charset="0"/>
                <a:cs typeface="Arial" panose="020B0604020202020204" pitchFamily="34" charset="0"/>
              </a:defRPr>
            </a:lvl1pPr>
          </a:lstStyle>
          <a:p>
            <a:r>
              <a:rPr lang="nl-NL" dirty="0"/>
              <a:t>titel</a:t>
            </a:r>
            <a:endParaRPr lang="en-US" dirty="0"/>
          </a:p>
        </p:txBody>
      </p:sp>
      <p:sp>
        <p:nvSpPr>
          <p:cNvPr id="6" name="Text Placeholder 2">
            <a:extLst>
              <a:ext uri="{FF2B5EF4-FFF2-40B4-BE49-F238E27FC236}">
                <a16:creationId xmlns:a16="http://schemas.microsoft.com/office/drawing/2014/main" id="{6389D609-91D6-4239-8E4F-EE8314FC93D9}"/>
              </a:ext>
            </a:extLst>
          </p:cNvPr>
          <p:cNvSpPr>
            <a:spLocks noGrp="1"/>
          </p:cNvSpPr>
          <p:nvPr>
            <p:ph idx="1" hasCustomPrompt="1"/>
          </p:nvPr>
        </p:nvSpPr>
        <p:spPr>
          <a:xfrm>
            <a:off x="7236660" y="1260000"/>
            <a:ext cx="4379951" cy="1273169"/>
          </a:xfrm>
          <a:prstGeom prst="rect">
            <a:avLst/>
          </a:prstGeom>
        </p:spPr>
        <p:txBody>
          <a:bodyPr vert="horz" wrap="square" lIns="91440" tIns="45720" rIns="91440" bIns="45720" rtlCol="0">
            <a:spAutoFit/>
          </a:bodyPr>
          <a:lstStyle>
            <a:lvl1pPr marL="457200" indent="-457200">
              <a:buClr>
                <a:srgbClr val="FF0000"/>
              </a:buClr>
              <a:buFont typeface="Arial" panose="020B0604020202020204" pitchFamily="34" charset="0"/>
              <a:buChar char="•"/>
              <a:defRPr sz="2800" b="1">
                <a:latin typeface="Arial" panose="020B0604020202020204" pitchFamily="34" charset="0"/>
                <a:cs typeface="Arial" panose="020B0604020202020204" pitchFamily="34" charset="0"/>
              </a:defRPr>
            </a:lvl1pPr>
            <a:lvl2pPr marL="800100" indent="-342900">
              <a:buClr>
                <a:schemeClr val="bg1">
                  <a:lumMod val="65000"/>
                </a:schemeClr>
              </a:buClr>
              <a:buFont typeface="Arial" panose="020B0604020202020204" pitchFamily="34" charset="0"/>
              <a:buChar char="•"/>
              <a:defRPr sz="2400">
                <a:latin typeface="Arial" panose="020B0604020202020204" pitchFamily="34" charset="0"/>
                <a:cs typeface="Arial" panose="020B0604020202020204" pitchFamily="34" charset="0"/>
              </a:defRPr>
            </a:lvl2pPr>
            <a:lvl3pPr marL="1200150" indent="-285750">
              <a:buClr>
                <a:schemeClr val="bg1">
                  <a:lumMod val="85000"/>
                </a:schemeClr>
              </a:buClr>
              <a:buFont typeface="Arial" panose="020B0604020202020204" pitchFamily="34" charset="0"/>
              <a:buChar char="•"/>
              <a:defRPr sz="2400">
                <a:latin typeface="Arial" panose="020B0604020202020204" pitchFamily="34" charset="0"/>
                <a:cs typeface="Arial" panose="020B0604020202020204" pitchFamily="34" charset="0"/>
              </a:defRPr>
            </a:lvl3pPr>
          </a:lstStyle>
          <a:p>
            <a:pPr lvl="0"/>
            <a:r>
              <a:rPr lang="nl-NL" dirty="0"/>
              <a:t>eerste niveau</a:t>
            </a:r>
          </a:p>
          <a:p>
            <a:pPr lvl="1"/>
            <a:r>
              <a:rPr lang="nl-NL" dirty="0"/>
              <a:t>tweede niveau</a:t>
            </a:r>
          </a:p>
          <a:p>
            <a:pPr lvl="2"/>
            <a:r>
              <a:rPr lang="nl-NL" dirty="0"/>
              <a:t>derde niveau</a:t>
            </a:r>
          </a:p>
        </p:txBody>
      </p:sp>
      <p:sp>
        <p:nvSpPr>
          <p:cNvPr id="7" name="Tijdelijke aanduiding voor afbeelding 9">
            <a:extLst>
              <a:ext uri="{FF2B5EF4-FFF2-40B4-BE49-F238E27FC236}">
                <a16:creationId xmlns:a16="http://schemas.microsoft.com/office/drawing/2014/main" id="{5C0FC28A-D865-4D71-BD1E-4BCEA9C4D0EC}"/>
              </a:ext>
            </a:extLst>
          </p:cNvPr>
          <p:cNvSpPr>
            <a:spLocks noGrp="1"/>
          </p:cNvSpPr>
          <p:nvPr>
            <p:ph type="pic" sz="quarter" idx="13" hasCustomPrompt="1"/>
          </p:nvPr>
        </p:nvSpPr>
        <p:spPr>
          <a:xfrm>
            <a:off x="360000" y="1260000"/>
            <a:ext cx="6680717" cy="4582820"/>
          </a:xfrm>
          <a:prstGeom prst="rect">
            <a:avLst/>
          </a:prstGeom>
        </p:spPr>
        <p:txBody>
          <a:bodyPr/>
          <a:lstStyle>
            <a:lvl1pPr>
              <a:defRPr/>
            </a:lvl1pPr>
          </a:lstStyle>
          <a:p>
            <a:r>
              <a:rPr lang="nl-NL" dirty="0"/>
              <a:t>klik op pictogram om afbeelding toe te voegen</a:t>
            </a:r>
            <a:endParaRPr lang="nl-BE" dirty="0"/>
          </a:p>
        </p:txBody>
      </p:sp>
    </p:spTree>
    <p:extLst>
      <p:ext uri="{BB962C8B-B14F-4D97-AF65-F5344CB8AC3E}">
        <p14:creationId xmlns:p14="http://schemas.microsoft.com/office/powerpoint/2010/main" val="2111517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beelding full pag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E9DA446-FA4E-410D-9EDA-EE4B5294208B}"/>
              </a:ext>
            </a:extLst>
          </p:cNvPr>
          <p:cNvSpPr>
            <a:spLocks noGrp="1"/>
          </p:cNvSpPr>
          <p:nvPr>
            <p:ph type="sldNum" sz="quarter" idx="12"/>
          </p:nvPr>
        </p:nvSpPr>
        <p:spPr>
          <a:xfrm>
            <a:off x="10297252" y="6214189"/>
            <a:ext cx="1894747" cy="636134"/>
          </a:xfrm>
          <a:prstGeom prst="rect">
            <a:avLst/>
          </a:prstGeom>
        </p:spPr>
        <p:txBody>
          <a:bodyPr anchor="ctr" anchorCtr="0"/>
          <a:lstStyle>
            <a:lvl1pPr algn="r">
              <a:defRPr>
                <a:solidFill>
                  <a:schemeClr val="bg1">
                    <a:lumMod val="50000"/>
                  </a:schemeClr>
                </a:solidFill>
                <a:latin typeface="Arial" panose="020B0604020202020204" pitchFamily="34" charset="0"/>
                <a:cs typeface="Arial" panose="020B0604020202020204" pitchFamily="34" charset="0"/>
              </a:defRPr>
            </a:lvl1pPr>
          </a:lstStyle>
          <a:p>
            <a:fld id="{547039D0-2073-432C-954D-DE80AC7EA0BD}" type="slidenum">
              <a:rPr lang="nl-BE" smtClean="0"/>
              <a:pPr/>
              <a:t>‹nr.›</a:t>
            </a:fld>
            <a:endParaRPr lang="nl-BE" dirty="0"/>
          </a:p>
        </p:txBody>
      </p:sp>
      <p:sp>
        <p:nvSpPr>
          <p:cNvPr id="7" name="Tijdelijke aanduiding voor afbeelding 9">
            <a:extLst>
              <a:ext uri="{FF2B5EF4-FFF2-40B4-BE49-F238E27FC236}">
                <a16:creationId xmlns:a16="http://schemas.microsoft.com/office/drawing/2014/main" id="{5C0FC28A-D865-4D71-BD1E-4BCEA9C4D0EC}"/>
              </a:ext>
            </a:extLst>
          </p:cNvPr>
          <p:cNvSpPr>
            <a:spLocks noGrp="1"/>
          </p:cNvSpPr>
          <p:nvPr>
            <p:ph type="pic" sz="quarter" idx="13" hasCustomPrompt="1"/>
          </p:nvPr>
        </p:nvSpPr>
        <p:spPr>
          <a:xfrm>
            <a:off x="0" y="0"/>
            <a:ext cx="12191999" cy="6186197"/>
          </a:xfrm>
          <a:prstGeom prst="rect">
            <a:avLst/>
          </a:prstGeom>
        </p:spPr>
        <p:txBody>
          <a:bodyPr/>
          <a:lstStyle>
            <a:lvl1pPr>
              <a:defRPr/>
            </a:lvl1pPr>
          </a:lstStyle>
          <a:p>
            <a:r>
              <a:rPr lang="nl-NL" dirty="0"/>
              <a:t>klik op pictogram om afbeelding toe te voegen</a:t>
            </a:r>
            <a:endParaRPr lang="nl-BE" dirty="0"/>
          </a:p>
        </p:txBody>
      </p:sp>
    </p:spTree>
    <p:extLst>
      <p:ext uri="{BB962C8B-B14F-4D97-AF65-F5344CB8AC3E}">
        <p14:creationId xmlns:p14="http://schemas.microsoft.com/office/powerpoint/2010/main" val="288406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ard met banner">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4684815-424D-42EE-8587-40336E8947AA}"/>
              </a:ext>
            </a:extLst>
          </p:cNvPr>
          <p:cNvSpPr>
            <a:spLocks noGrp="1"/>
          </p:cNvSpPr>
          <p:nvPr>
            <p:ph type="title" hasCustomPrompt="1"/>
          </p:nvPr>
        </p:nvSpPr>
        <p:spPr>
          <a:xfrm>
            <a:off x="1620000" y="360000"/>
            <a:ext cx="9699568" cy="590931"/>
          </a:xfrm>
          <a:prstGeom prst="rect">
            <a:avLst/>
          </a:prstGeom>
        </p:spPr>
        <p:txBody>
          <a:bodyPr vert="horz" wrap="square" lIns="91440" tIns="45720" rIns="91440" bIns="45720" rtlCol="0" anchor="t" anchorCtr="0">
            <a:spAutoFit/>
          </a:bodyPr>
          <a:lstStyle>
            <a:lvl1pPr>
              <a:defRPr/>
            </a:lvl1pPr>
          </a:lstStyle>
          <a:p>
            <a:r>
              <a:rPr lang="nl-NL" dirty="0"/>
              <a:t>titel</a:t>
            </a:r>
            <a:endParaRPr lang="en-US" dirty="0"/>
          </a:p>
        </p:txBody>
      </p:sp>
      <p:sp>
        <p:nvSpPr>
          <p:cNvPr id="8" name="Text Placeholder 2">
            <a:extLst>
              <a:ext uri="{FF2B5EF4-FFF2-40B4-BE49-F238E27FC236}">
                <a16:creationId xmlns:a16="http://schemas.microsoft.com/office/drawing/2014/main" id="{D6687238-5E79-40EC-94E2-C4345CE69A2B}"/>
              </a:ext>
            </a:extLst>
          </p:cNvPr>
          <p:cNvSpPr>
            <a:spLocks noGrp="1"/>
          </p:cNvSpPr>
          <p:nvPr>
            <p:ph idx="1" hasCustomPrompt="1"/>
          </p:nvPr>
        </p:nvSpPr>
        <p:spPr>
          <a:xfrm>
            <a:off x="1620000" y="1260000"/>
            <a:ext cx="9699567" cy="1273169"/>
          </a:xfrm>
          <a:prstGeom prst="rect">
            <a:avLst/>
          </a:prstGeom>
        </p:spPr>
        <p:txBody>
          <a:bodyPr vert="horz" wrap="square" lIns="91440" tIns="45720" rIns="91440" bIns="45720" rtlCol="0">
            <a:spAutoFit/>
          </a:bodyPr>
          <a:lstStyle>
            <a:lvl1pPr marL="457200" indent="-457200">
              <a:buClr>
                <a:srgbClr val="FF0000"/>
              </a:buClr>
              <a:buFont typeface="Arial" panose="020B0604020202020204" pitchFamily="34" charset="0"/>
              <a:buChar char="•"/>
              <a:defRPr sz="2800" b="1">
                <a:latin typeface="Arial" panose="020B0604020202020204" pitchFamily="34" charset="0"/>
                <a:cs typeface="Arial" panose="020B0604020202020204" pitchFamily="34" charset="0"/>
              </a:defRPr>
            </a:lvl1pPr>
            <a:lvl2pPr marL="800100" indent="-342900">
              <a:buClr>
                <a:schemeClr val="bg1">
                  <a:lumMod val="65000"/>
                </a:schemeClr>
              </a:buClr>
              <a:buFont typeface="Arial" panose="020B0604020202020204" pitchFamily="34" charset="0"/>
              <a:buChar char="•"/>
              <a:defRPr sz="2400">
                <a:latin typeface="Arial" panose="020B0604020202020204" pitchFamily="34" charset="0"/>
                <a:cs typeface="Arial" panose="020B0604020202020204" pitchFamily="34" charset="0"/>
              </a:defRPr>
            </a:lvl2pPr>
            <a:lvl3pPr marL="1200150" indent="-285750">
              <a:buClr>
                <a:schemeClr val="bg1">
                  <a:lumMod val="85000"/>
                </a:schemeClr>
              </a:buClr>
              <a:buFont typeface="Arial" panose="020B0604020202020204" pitchFamily="34" charset="0"/>
              <a:buChar char="•"/>
              <a:defRPr sz="2400">
                <a:latin typeface="Arial" panose="020B0604020202020204" pitchFamily="34" charset="0"/>
                <a:cs typeface="Arial" panose="020B0604020202020204" pitchFamily="34" charset="0"/>
              </a:defRPr>
            </a:lvl3pPr>
          </a:lstStyle>
          <a:p>
            <a:pPr lvl="0"/>
            <a:r>
              <a:rPr lang="nl-NL" dirty="0"/>
              <a:t>eerste niveau</a:t>
            </a:r>
          </a:p>
          <a:p>
            <a:pPr lvl="1"/>
            <a:r>
              <a:rPr lang="nl-NL" dirty="0"/>
              <a:t>tweede niveau</a:t>
            </a:r>
          </a:p>
          <a:p>
            <a:pPr lvl="2"/>
            <a:r>
              <a:rPr lang="nl-NL" dirty="0"/>
              <a:t>derde niveau</a:t>
            </a:r>
          </a:p>
        </p:txBody>
      </p:sp>
      <p:sp>
        <p:nvSpPr>
          <p:cNvPr id="6" name="Slide Number Placeholder 5"/>
          <p:cNvSpPr>
            <a:spLocks noGrp="1"/>
          </p:cNvSpPr>
          <p:nvPr>
            <p:ph type="sldNum" sz="quarter" idx="12"/>
          </p:nvPr>
        </p:nvSpPr>
        <p:spPr>
          <a:xfrm>
            <a:off x="10297252" y="6507058"/>
            <a:ext cx="1894747" cy="296609"/>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47039D0-2073-432C-954D-DE80AC7EA0BD}" type="slidenum">
              <a:rPr lang="nl-BE" smtClean="0"/>
              <a:pPr/>
              <a:t>‹nr.›</a:t>
            </a:fld>
            <a:endParaRPr lang="nl-BE" dirty="0"/>
          </a:p>
        </p:txBody>
      </p:sp>
      <p:pic>
        <p:nvPicPr>
          <p:cNvPr id="11" name="Afbeelding 10">
            <a:extLst>
              <a:ext uri="{FF2B5EF4-FFF2-40B4-BE49-F238E27FC236}">
                <a16:creationId xmlns:a16="http://schemas.microsoft.com/office/drawing/2014/main" id="{FA083CD0-9F1B-4A16-AB68-C934F1244A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715" r="4581" b="36211"/>
          <a:stretch/>
        </p:blipFill>
        <p:spPr>
          <a:xfrm>
            <a:off x="1387620" y="5488015"/>
            <a:ext cx="10804379" cy="1369985"/>
          </a:xfrm>
          <a:prstGeom prst="rect">
            <a:avLst/>
          </a:prstGeom>
        </p:spPr>
      </p:pic>
    </p:spTree>
    <p:extLst>
      <p:ext uri="{BB962C8B-B14F-4D97-AF65-F5344CB8AC3E}">
        <p14:creationId xmlns:p14="http://schemas.microsoft.com/office/powerpoint/2010/main" val="168913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ard zonder bann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297252" y="6507058"/>
            <a:ext cx="1894747" cy="296609"/>
          </a:xfrm>
          <a:prstGeom prst="rect">
            <a:avLst/>
          </a:prstGeom>
        </p:spPr>
        <p:txBody>
          <a:bodyPr/>
          <a:lstStyle>
            <a:lvl1pPr algn="r">
              <a:defRPr>
                <a:latin typeface="Arial" panose="020B0604020202020204" pitchFamily="34" charset="0"/>
                <a:cs typeface="Arial" panose="020B0604020202020204" pitchFamily="34" charset="0"/>
              </a:defRPr>
            </a:lvl1pPr>
          </a:lstStyle>
          <a:p>
            <a:fld id="{547039D0-2073-432C-954D-DE80AC7EA0BD}" type="slidenum">
              <a:rPr lang="nl-BE" smtClean="0"/>
              <a:pPr/>
              <a:t>‹nr.›</a:t>
            </a:fld>
            <a:endParaRPr lang="nl-BE" dirty="0"/>
          </a:p>
        </p:txBody>
      </p:sp>
      <p:sp>
        <p:nvSpPr>
          <p:cNvPr id="7" name="Title Placeholder 1">
            <a:extLst>
              <a:ext uri="{FF2B5EF4-FFF2-40B4-BE49-F238E27FC236}">
                <a16:creationId xmlns:a16="http://schemas.microsoft.com/office/drawing/2014/main" id="{24684815-424D-42EE-8587-40336E8947AA}"/>
              </a:ext>
            </a:extLst>
          </p:cNvPr>
          <p:cNvSpPr>
            <a:spLocks noGrp="1"/>
          </p:cNvSpPr>
          <p:nvPr>
            <p:ph type="title" hasCustomPrompt="1"/>
          </p:nvPr>
        </p:nvSpPr>
        <p:spPr>
          <a:xfrm>
            <a:off x="1620000" y="360000"/>
            <a:ext cx="9699568" cy="590931"/>
          </a:xfrm>
          <a:prstGeom prst="rect">
            <a:avLst/>
          </a:prstGeom>
        </p:spPr>
        <p:txBody>
          <a:bodyPr vert="horz" wrap="square" lIns="91440" tIns="45720" rIns="91440" bIns="45720" rtlCol="0" anchor="t" anchorCtr="0">
            <a:spAutoFit/>
          </a:bodyPr>
          <a:lstStyle>
            <a:lvl1pPr>
              <a:defRPr/>
            </a:lvl1pPr>
          </a:lstStyle>
          <a:p>
            <a:r>
              <a:rPr lang="nl-NL" dirty="0"/>
              <a:t>titel</a:t>
            </a:r>
            <a:endParaRPr lang="en-US" dirty="0"/>
          </a:p>
        </p:txBody>
      </p:sp>
      <p:sp>
        <p:nvSpPr>
          <p:cNvPr id="8" name="Text Placeholder 2">
            <a:extLst>
              <a:ext uri="{FF2B5EF4-FFF2-40B4-BE49-F238E27FC236}">
                <a16:creationId xmlns:a16="http://schemas.microsoft.com/office/drawing/2014/main" id="{D6687238-5E79-40EC-94E2-C4345CE69A2B}"/>
              </a:ext>
            </a:extLst>
          </p:cNvPr>
          <p:cNvSpPr>
            <a:spLocks noGrp="1"/>
          </p:cNvSpPr>
          <p:nvPr>
            <p:ph idx="1" hasCustomPrompt="1"/>
          </p:nvPr>
        </p:nvSpPr>
        <p:spPr>
          <a:xfrm>
            <a:off x="1620000" y="1260000"/>
            <a:ext cx="9699567" cy="1273169"/>
          </a:xfrm>
          <a:prstGeom prst="rect">
            <a:avLst/>
          </a:prstGeom>
        </p:spPr>
        <p:txBody>
          <a:bodyPr vert="horz" wrap="square" lIns="91440" tIns="45720" rIns="91440" bIns="45720" rtlCol="0">
            <a:spAutoFit/>
          </a:bodyPr>
          <a:lstStyle>
            <a:lvl1pPr marL="457200" indent="-457200">
              <a:buClr>
                <a:srgbClr val="FF0000"/>
              </a:buClr>
              <a:buFont typeface="Arial" panose="020B0604020202020204" pitchFamily="34" charset="0"/>
              <a:buChar char="•"/>
              <a:defRPr sz="2800" b="1">
                <a:latin typeface="Arial" panose="020B0604020202020204" pitchFamily="34" charset="0"/>
                <a:cs typeface="Arial" panose="020B0604020202020204" pitchFamily="34" charset="0"/>
              </a:defRPr>
            </a:lvl1pPr>
            <a:lvl2pPr marL="800100" indent="-342900">
              <a:buClr>
                <a:schemeClr val="bg1">
                  <a:lumMod val="65000"/>
                </a:schemeClr>
              </a:buClr>
              <a:buFont typeface="Arial" panose="020B0604020202020204" pitchFamily="34" charset="0"/>
              <a:buChar char="•"/>
              <a:defRPr sz="2400">
                <a:latin typeface="Arial" panose="020B0604020202020204" pitchFamily="34" charset="0"/>
                <a:cs typeface="Arial" panose="020B0604020202020204" pitchFamily="34" charset="0"/>
              </a:defRPr>
            </a:lvl2pPr>
            <a:lvl3pPr marL="1200150" indent="-285750">
              <a:buClr>
                <a:schemeClr val="bg1">
                  <a:lumMod val="85000"/>
                </a:schemeClr>
              </a:buClr>
              <a:buFont typeface="Arial" panose="020B0604020202020204" pitchFamily="34" charset="0"/>
              <a:buChar char="•"/>
              <a:defRPr sz="2400">
                <a:latin typeface="Arial" panose="020B0604020202020204" pitchFamily="34" charset="0"/>
                <a:cs typeface="Arial" panose="020B0604020202020204" pitchFamily="34" charset="0"/>
              </a:defRPr>
            </a:lvl3pPr>
          </a:lstStyle>
          <a:p>
            <a:pPr lvl="0"/>
            <a:r>
              <a:rPr lang="nl-NL" dirty="0"/>
              <a:t>eerste niveau</a:t>
            </a:r>
          </a:p>
          <a:p>
            <a:pPr lvl="1"/>
            <a:r>
              <a:rPr lang="nl-NL" dirty="0"/>
              <a:t>tweede niveau</a:t>
            </a:r>
          </a:p>
          <a:p>
            <a:pPr lvl="2"/>
            <a:r>
              <a:rPr lang="nl-NL" dirty="0"/>
              <a:t>derde niveau</a:t>
            </a:r>
          </a:p>
        </p:txBody>
      </p:sp>
    </p:spTree>
    <p:extLst>
      <p:ext uri="{BB962C8B-B14F-4D97-AF65-F5344CB8AC3E}">
        <p14:creationId xmlns:p14="http://schemas.microsoft.com/office/powerpoint/2010/main" val="183305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staande foto_met banner">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4684815-424D-42EE-8587-40336E8947AA}"/>
              </a:ext>
            </a:extLst>
          </p:cNvPr>
          <p:cNvSpPr>
            <a:spLocks noGrp="1"/>
          </p:cNvSpPr>
          <p:nvPr>
            <p:ph type="title" hasCustomPrompt="1"/>
          </p:nvPr>
        </p:nvSpPr>
        <p:spPr>
          <a:xfrm>
            <a:off x="3960000" y="360000"/>
            <a:ext cx="7413567" cy="590931"/>
          </a:xfrm>
          <a:prstGeom prst="rect">
            <a:avLst/>
          </a:prstGeom>
        </p:spPr>
        <p:txBody>
          <a:bodyPr vert="horz" wrap="square" lIns="91440" tIns="45720" rIns="91440" bIns="45720" rtlCol="0" anchor="t" anchorCtr="0">
            <a:spAutoFit/>
          </a:bodyPr>
          <a:lstStyle>
            <a:lvl1pPr>
              <a:defRPr/>
            </a:lvl1pPr>
          </a:lstStyle>
          <a:p>
            <a:r>
              <a:rPr lang="nl-NL" dirty="0"/>
              <a:t>titel</a:t>
            </a:r>
            <a:endParaRPr lang="en-US" dirty="0"/>
          </a:p>
        </p:txBody>
      </p:sp>
      <p:sp>
        <p:nvSpPr>
          <p:cNvPr id="8" name="Text Placeholder 2">
            <a:extLst>
              <a:ext uri="{FF2B5EF4-FFF2-40B4-BE49-F238E27FC236}">
                <a16:creationId xmlns:a16="http://schemas.microsoft.com/office/drawing/2014/main" id="{D6687238-5E79-40EC-94E2-C4345CE69A2B}"/>
              </a:ext>
            </a:extLst>
          </p:cNvPr>
          <p:cNvSpPr>
            <a:spLocks noGrp="1"/>
          </p:cNvSpPr>
          <p:nvPr>
            <p:ph idx="1" hasCustomPrompt="1"/>
          </p:nvPr>
        </p:nvSpPr>
        <p:spPr>
          <a:xfrm>
            <a:off x="3960000" y="1260000"/>
            <a:ext cx="7413567" cy="1273169"/>
          </a:xfrm>
          <a:prstGeom prst="rect">
            <a:avLst/>
          </a:prstGeom>
        </p:spPr>
        <p:txBody>
          <a:bodyPr vert="horz" wrap="square" lIns="91440" tIns="45720" rIns="91440" bIns="45720" rtlCol="0">
            <a:spAutoFit/>
          </a:bodyPr>
          <a:lstStyle>
            <a:lvl1pPr marL="457200" indent="-457200">
              <a:buClr>
                <a:srgbClr val="FF0000"/>
              </a:buClr>
              <a:buFont typeface="Arial" panose="020B0604020202020204" pitchFamily="34" charset="0"/>
              <a:buChar char="•"/>
              <a:defRPr sz="2800" b="1">
                <a:latin typeface="Arial" panose="020B0604020202020204" pitchFamily="34" charset="0"/>
                <a:cs typeface="Arial" panose="020B0604020202020204" pitchFamily="34" charset="0"/>
              </a:defRPr>
            </a:lvl1pPr>
            <a:lvl2pPr marL="800100" indent="-342900">
              <a:buClr>
                <a:schemeClr val="bg1">
                  <a:lumMod val="65000"/>
                </a:schemeClr>
              </a:buClr>
              <a:buFont typeface="Arial" panose="020B0604020202020204" pitchFamily="34" charset="0"/>
              <a:buChar char="•"/>
              <a:defRPr sz="2400">
                <a:latin typeface="Arial" panose="020B0604020202020204" pitchFamily="34" charset="0"/>
                <a:cs typeface="Arial" panose="020B0604020202020204" pitchFamily="34" charset="0"/>
              </a:defRPr>
            </a:lvl2pPr>
            <a:lvl3pPr marL="1200150" indent="-285750">
              <a:buClr>
                <a:schemeClr val="bg1">
                  <a:lumMod val="85000"/>
                </a:schemeClr>
              </a:buClr>
              <a:buFont typeface="Arial" panose="020B0604020202020204" pitchFamily="34" charset="0"/>
              <a:buChar char="•"/>
              <a:defRPr sz="2400">
                <a:latin typeface="Arial" panose="020B0604020202020204" pitchFamily="34" charset="0"/>
                <a:cs typeface="Arial" panose="020B0604020202020204" pitchFamily="34" charset="0"/>
              </a:defRPr>
            </a:lvl3pPr>
          </a:lstStyle>
          <a:p>
            <a:pPr lvl="0"/>
            <a:r>
              <a:rPr lang="nl-NL" dirty="0"/>
              <a:t>eerste niveau</a:t>
            </a:r>
          </a:p>
          <a:p>
            <a:pPr lvl="1"/>
            <a:r>
              <a:rPr lang="nl-NL" dirty="0"/>
              <a:t>tweede niveau</a:t>
            </a:r>
          </a:p>
          <a:p>
            <a:pPr lvl="2"/>
            <a:r>
              <a:rPr lang="nl-NL" dirty="0"/>
              <a:t>derde niveau</a:t>
            </a:r>
          </a:p>
        </p:txBody>
      </p:sp>
      <p:sp>
        <p:nvSpPr>
          <p:cNvPr id="6" name="Slide Number Placeholder 5"/>
          <p:cNvSpPr>
            <a:spLocks noGrp="1"/>
          </p:cNvSpPr>
          <p:nvPr>
            <p:ph type="sldNum" sz="quarter" idx="12"/>
          </p:nvPr>
        </p:nvSpPr>
        <p:spPr>
          <a:xfrm>
            <a:off x="10297252" y="6507058"/>
            <a:ext cx="1894747" cy="296609"/>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47039D0-2073-432C-954D-DE80AC7EA0BD}" type="slidenum">
              <a:rPr lang="nl-BE" smtClean="0"/>
              <a:pPr/>
              <a:t>‹nr.›</a:t>
            </a:fld>
            <a:endParaRPr lang="nl-BE" dirty="0"/>
          </a:p>
        </p:txBody>
      </p:sp>
      <p:sp>
        <p:nvSpPr>
          <p:cNvPr id="10" name="Tijdelijke aanduiding voor afbeelding 9">
            <a:extLst>
              <a:ext uri="{FF2B5EF4-FFF2-40B4-BE49-F238E27FC236}">
                <a16:creationId xmlns:a16="http://schemas.microsoft.com/office/drawing/2014/main" id="{84F13FAD-C838-4FE6-82EB-B71D771A7D99}"/>
              </a:ext>
            </a:extLst>
          </p:cNvPr>
          <p:cNvSpPr>
            <a:spLocks noGrp="1"/>
          </p:cNvSpPr>
          <p:nvPr>
            <p:ph type="pic" sz="quarter" idx="13" hasCustomPrompt="1"/>
          </p:nvPr>
        </p:nvSpPr>
        <p:spPr>
          <a:xfrm>
            <a:off x="1" y="0"/>
            <a:ext cx="3601616" cy="5197475"/>
          </a:xfrm>
          <a:prstGeom prst="rect">
            <a:avLst/>
          </a:prstGeom>
        </p:spPr>
        <p:txBody>
          <a:bodyPr/>
          <a:lstStyle>
            <a:lvl1pPr>
              <a:defRPr/>
            </a:lvl1pPr>
          </a:lstStyle>
          <a:p>
            <a:r>
              <a:rPr lang="nl-NL" dirty="0"/>
              <a:t>klik op pictogram om afbeelding toe te voegen</a:t>
            </a:r>
            <a:endParaRPr lang="nl-BE" dirty="0"/>
          </a:p>
        </p:txBody>
      </p:sp>
      <p:pic>
        <p:nvPicPr>
          <p:cNvPr id="11" name="Afbeelding 10">
            <a:extLst>
              <a:ext uri="{FF2B5EF4-FFF2-40B4-BE49-F238E27FC236}">
                <a16:creationId xmlns:a16="http://schemas.microsoft.com/office/drawing/2014/main" id="{C933FE85-AB49-450C-BAC9-5C82319B57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715" r="4581" b="36211"/>
          <a:stretch/>
        </p:blipFill>
        <p:spPr>
          <a:xfrm>
            <a:off x="1387620" y="5488015"/>
            <a:ext cx="10804379" cy="1369985"/>
          </a:xfrm>
          <a:prstGeom prst="rect">
            <a:avLst/>
          </a:prstGeom>
        </p:spPr>
      </p:pic>
    </p:spTree>
    <p:extLst>
      <p:ext uri="{BB962C8B-B14F-4D97-AF65-F5344CB8AC3E}">
        <p14:creationId xmlns:p14="http://schemas.microsoft.com/office/powerpoint/2010/main" val="3066669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 staande foto_zonder banner ">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4684815-424D-42EE-8587-40336E8947AA}"/>
              </a:ext>
            </a:extLst>
          </p:cNvPr>
          <p:cNvSpPr>
            <a:spLocks noGrp="1"/>
          </p:cNvSpPr>
          <p:nvPr>
            <p:ph type="title" hasCustomPrompt="1"/>
          </p:nvPr>
        </p:nvSpPr>
        <p:spPr>
          <a:xfrm>
            <a:off x="1620001" y="360000"/>
            <a:ext cx="5872482" cy="590931"/>
          </a:xfrm>
          <a:prstGeom prst="rect">
            <a:avLst/>
          </a:prstGeom>
        </p:spPr>
        <p:txBody>
          <a:bodyPr vert="horz" wrap="square" lIns="91440" tIns="45720" rIns="91440" bIns="45720" rtlCol="0" anchor="t" anchorCtr="0">
            <a:spAutoFit/>
          </a:bodyPr>
          <a:lstStyle>
            <a:lvl1pPr>
              <a:defRPr/>
            </a:lvl1pPr>
          </a:lstStyle>
          <a:p>
            <a:r>
              <a:rPr lang="nl-NL" dirty="0"/>
              <a:t>titel</a:t>
            </a:r>
            <a:endParaRPr lang="en-US" dirty="0"/>
          </a:p>
        </p:txBody>
      </p:sp>
      <p:sp>
        <p:nvSpPr>
          <p:cNvPr id="8" name="Text Placeholder 2">
            <a:extLst>
              <a:ext uri="{FF2B5EF4-FFF2-40B4-BE49-F238E27FC236}">
                <a16:creationId xmlns:a16="http://schemas.microsoft.com/office/drawing/2014/main" id="{D6687238-5E79-40EC-94E2-C4345CE69A2B}"/>
              </a:ext>
            </a:extLst>
          </p:cNvPr>
          <p:cNvSpPr>
            <a:spLocks noGrp="1"/>
          </p:cNvSpPr>
          <p:nvPr>
            <p:ph idx="1" hasCustomPrompt="1"/>
          </p:nvPr>
        </p:nvSpPr>
        <p:spPr>
          <a:xfrm>
            <a:off x="1620001" y="1260000"/>
            <a:ext cx="5872482" cy="1273169"/>
          </a:xfrm>
          <a:prstGeom prst="rect">
            <a:avLst/>
          </a:prstGeom>
        </p:spPr>
        <p:txBody>
          <a:bodyPr vert="horz" wrap="square" lIns="91440" tIns="45720" rIns="91440" bIns="45720" rtlCol="0">
            <a:spAutoFit/>
          </a:bodyPr>
          <a:lstStyle>
            <a:lvl1pPr marL="457200" indent="-457200">
              <a:buClr>
                <a:srgbClr val="FF0000"/>
              </a:buClr>
              <a:buFont typeface="Arial" panose="020B0604020202020204" pitchFamily="34" charset="0"/>
              <a:buChar char="•"/>
              <a:defRPr sz="2800" b="1">
                <a:latin typeface="Arial" panose="020B0604020202020204" pitchFamily="34" charset="0"/>
                <a:cs typeface="Arial" panose="020B0604020202020204" pitchFamily="34" charset="0"/>
              </a:defRPr>
            </a:lvl1pPr>
            <a:lvl2pPr marL="800100" indent="-342900">
              <a:buClr>
                <a:schemeClr val="bg1">
                  <a:lumMod val="65000"/>
                </a:schemeClr>
              </a:buClr>
              <a:buFont typeface="Arial" panose="020B0604020202020204" pitchFamily="34" charset="0"/>
              <a:buChar char="•"/>
              <a:defRPr sz="2400">
                <a:latin typeface="Arial" panose="020B0604020202020204" pitchFamily="34" charset="0"/>
                <a:cs typeface="Arial" panose="020B0604020202020204" pitchFamily="34" charset="0"/>
              </a:defRPr>
            </a:lvl2pPr>
            <a:lvl3pPr marL="1200150" indent="-285750">
              <a:buClr>
                <a:schemeClr val="bg1">
                  <a:lumMod val="85000"/>
                </a:schemeClr>
              </a:buClr>
              <a:buFont typeface="Arial" panose="020B0604020202020204" pitchFamily="34" charset="0"/>
              <a:buChar char="•"/>
              <a:defRPr sz="2400">
                <a:latin typeface="Arial" panose="020B0604020202020204" pitchFamily="34" charset="0"/>
                <a:cs typeface="Arial" panose="020B0604020202020204" pitchFamily="34" charset="0"/>
              </a:defRPr>
            </a:lvl3pPr>
          </a:lstStyle>
          <a:p>
            <a:pPr lvl="0"/>
            <a:r>
              <a:rPr lang="nl-NL" dirty="0"/>
              <a:t>eerste niveau</a:t>
            </a:r>
          </a:p>
          <a:p>
            <a:pPr lvl="1"/>
            <a:r>
              <a:rPr lang="nl-NL" dirty="0"/>
              <a:t>tweede niveau</a:t>
            </a:r>
          </a:p>
          <a:p>
            <a:pPr lvl="2"/>
            <a:r>
              <a:rPr lang="nl-NL" dirty="0"/>
              <a:t>derde niveau</a:t>
            </a:r>
          </a:p>
        </p:txBody>
      </p:sp>
      <p:sp>
        <p:nvSpPr>
          <p:cNvPr id="6" name="Slide Number Placeholder 5"/>
          <p:cNvSpPr>
            <a:spLocks noGrp="1"/>
          </p:cNvSpPr>
          <p:nvPr>
            <p:ph type="sldNum" sz="quarter" idx="12"/>
          </p:nvPr>
        </p:nvSpPr>
        <p:spPr>
          <a:xfrm>
            <a:off x="10297252" y="6507058"/>
            <a:ext cx="1894747" cy="296609"/>
          </a:xfrm>
          <a:prstGeom prst="rect">
            <a:avLst/>
          </a:prstGeom>
        </p:spPr>
        <p:txBody>
          <a:bodyPr/>
          <a:lstStyle>
            <a:lvl1pPr algn="r">
              <a:defRPr>
                <a:solidFill>
                  <a:schemeClr val="tx1"/>
                </a:solidFill>
                <a:latin typeface="Arial" panose="020B0604020202020204" pitchFamily="34" charset="0"/>
                <a:cs typeface="Arial" panose="020B0604020202020204" pitchFamily="34" charset="0"/>
              </a:defRPr>
            </a:lvl1pPr>
          </a:lstStyle>
          <a:p>
            <a:fld id="{547039D0-2073-432C-954D-DE80AC7EA0BD}" type="slidenum">
              <a:rPr lang="nl-BE" smtClean="0"/>
              <a:pPr/>
              <a:t>‹nr.›</a:t>
            </a:fld>
            <a:endParaRPr lang="nl-BE" dirty="0"/>
          </a:p>
        </p:txBody>
      </p:sp>
      <p:sp>
        <p:nvSpPr>
          <p:cNvPr id="10" name="Tijdelijke aanduiding voor afbeelding 9">
            <a:extLst>
              <a:ext uri="{FF2B5EF4-FFF2-40B4-BE49-F238E27FC236}">
                <a16:creationId xmlns:a16="http://schemas.microsoft.com/office/drawing/2014/main" id="{84F13FAD-C838-4FE6-82EB-B71D771A7D99}"/>
              </a:ext>
            </a:extLst>
          </p:cNvPr>
          <p:cNvSpPr>
            <a:spLocks noGrp="1"/>
          </p:cNvSpPr>
          <p:nvPr>
            <p:ph type="pic" sz="quarter" idx="13" hasCustomPrompt="1"/>
          </p:nvPr>
        </p:nvSpPr>
        <p:spPr>
          <a:xfrm>
            <a:off x="7764087" y="0"/>
            <a:ext cx="4427913" cy="6389900"/>
          </a:xfrm>
          <a:prstGeom prst="rect">
            <a:avLst/>
          </a:prstGeom>
        </p:spPr>
        <p:txBody>
          <a:bodyPr/>
          <a:lstStyle>
            <a:lvl1pPr>
              <a:defRPr/>
            </a:lvl1pPr>
          </a:lstStyle>
          <a:p>
            <a:r>
              <a:rPr lang="nl-NL" dirty="0"/>
              <a:t>klik op pictogram om afbeelding toe te voegen</a:t>
            </a:r>
            <a:endParaRPr lang="nl-BE" dirty="0"/>
          </a:p>
        </p:txBody>
      </p:sp>
    </p:spTree>
    <p:extLst>
      <p:ext uri="{BB962C8B-B14F-4D97-AF65-F5344CB8AC3E}">
        <p14:creationId xmlns:p14="http://schemas.microsoft.com/office/powerpoint/2010/main" val="402470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ra links">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61FD6694-BBAC-4991-8C23-ED3AC2D504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715" r="4581" b="36211"/>
          <a:stretch/>
        </p:blipFill>
        <p:spPr>
          <a:xfrm>
            <a:off x="1387620" y="5488015"/>
            <a:ext cx="10804379" cy="1369985"/>
          </a:xfrm>
          <a:prstGeom prst="rect">
            <a:avLst/>
          </a:prstGeom>
        </p:spPr>
      </p:pic>
      <p:sp>
        <p:nvSpPr>
          <p:cNvPr id="7" name="Title Placeholder 1">
            <a:extLst>
              <a:ext uri="{FF2B5EF4-FFF2-40B4-BE49-F238E27FC236}">
                <a16:creationId xmlns:a16="http://schemas.microsoft.com/office/drawing/2014/main" id="{24684815-424D-42EE-8587-40336E8947AA}"/>
              </a:ext>
            </a:extLst>
          </p:cNvPr>
          <p:cNvSpPr>
            <a:spLocks noGrp="1"/>
          </p:cNvSpPr>
          <p:nvPr>
            <p:ph type="title" hasCustomPrompt="1"/>
          </p:nvPr>
        </p:nvSpPr>
        <p:spPr>
          <a:xfrm>
            <a:off x="3960000" y="360000"/>
            <a:ext cx="7413567" cy="590931"/>
          </a:xfrm>
          <a:prstGeom prst="rect">
            <a:avLst/>
          </a:prstGeom>
        </p:spPr>
        <p:txBody>
          <a:bodyPr vert="horz" wrap="square" lIns="91440" tIns="45720" rIns="91440" bIns="45720" rtlCol="0" anchor="t" anchorCtr="0">
            <a:spAutoFit/>
          </a:bodyPr>
          <a:lstStyle>
            <a:lvl1pPr>
              <a:defRPr/>
            </a:lvl1pPr>
          </a:lstStyle>
          <a:p>
            <a:r>
              <a:rPr lang="nl-NL" dirty="0"/>
              <a:t>titel</a:t>
            </a:r>
            <a:endParaRPr lang="en-US" dirty="0"/>
          </a:p>
        </p:txBody>
      </p:sp>
      <p:sp>
        <p:nvSpPr>
          <p:cNvPr id="8" name="Text Placeholder 2">
            <a:extLst>
              <a:ext uri="{FF2B5EF4-FFF2-40B4-BE49-F238E27FC236}">
                <a16:creationId xmlns:a16="http://schemas.microsoft.com/office/drawing/2014/main" id="{D6687238-5E79-40EC-94E2-C4345CE69A2B}"/>
              </a:ext>
            </a:extLst>
          </p:cNvPr>
          <p:cNvSpPr>
            <a:spLocks noGrp="1"/>
          </p:cNvSpPr>
          <p:nvPr>
            <p:ph idx="1" hasCustomPrompt="1"/>
          </p:nvPr>
        </p:nvSpPr>
        <p:spPr>
          <a:xfrm>
            <a:off x="3960000" y="1260000"/>
            <a:ext cx="7413567" cy="1273169"/>
          </a:xfrm>
          <a:prstGeom prst="rect">
            <a:avLst/>
          </a:prstGeom>
        </p:spPr>
        <p:txBody>
          <a:bodyPr vert="horz" wrap="square" lIns="91440" tIns="45720" rIns="91440" bIns="45720" rtlCol="0">
            <a:spAutoFit/>
          </a:bodyPr>
          <a:lstStyle>
            <a:lvl1pPr marL="457200" indent="-457200">
              <a:buClr>
                <a:srgbClr val="FF0000"/>
              </a:buClr>
              <a:buFont typeface="Arial" panose="020B0604020202020204" pitchFamily="34" charset="0"/>
              <a:buChar char="•"/>
              <a:defRPr sz="2800" b="1">
                <a:latin typeface="Arial" panose="020B0604020202020204" pitchFamily="34" charset="0"/>
                <a:cs typeface="Arial" panose="020B0604020202020204" pitchFamily="34" charset="0"/>
              </a:defRPr>
            </a:lvl1pPr>
            <a:lvl2pPr marL="800100" indent="-342900">
              <a:buClr>
                <a:schemeClr val="bg1">
                  <a:lumMod val="65000"/>
                </a:schemeClr>
              </a:buClr>
              <a:buFont typeface="Arial" panose="020B0604020202020204" pitchFamily="34" charset="0"/>
              <a:buChar char="•"/>
              <a:defRPr sz="2400">
                <a:latin typeface="Arial" panose="020B0604020202020204" pitchFamily="34" charset="0"/>
                <a:cs typeface="Arial" panose="020B0604020202020204" pitchFamily="34" charset="0"/>
              </a:defRPr>
            </a:lvl2pPr>
            <a:lvl3pPr marL="1200150" indent="-285750">
              <a:buClr>
                <a:schemeClr val="bg1">
                  <a:lumMod val="85000"/>
                </a:schemeClr>
              </a:buClr>
              <a:buFont typeface="Arial" panose="020B0604020202020204" pitchFamily="34" charset="0"/>
              <a:buChar char="•"/>
              <a:defRPr sz="2400">
                <a:latin typeface="Arial" panose="020B0604020202020204" pitchFamily="34" charset="0"/>
                <a:cs typeface="Arial" panose="020B0604020202020204" pitchFamily="34" charset="0"/>
              </a:defRPr>
            </a:lvl3pPr>
          </a:lstStyle>
          <a:p>
            <a:pPr lvl="0"/>
            <a:r>
              <a:rPr lang="nl-NL" dirty="0"/>
              <a:t>eerste niveau</a:t>
            </a:r>
          </a:p>
          <a:p>
            <a:pPr lvl="1"/>
            <a:r>
              <a:rPr lang="nl-NL" dirty="0"/>
              <a:t>tweede niveau</a:t>
            </a:r>
          </a:p>
          <a:p>
            <a:pPr lvl="2"/>
            <a:r>
              <a:rPr lang="nl-NL" dirty="0"/>
              <a:t>derde niveau</a:t>
            </a:r>
          </a:p>
        </p:txBody>
      </p:sp>
      <p:sp>
        <p:nvSpPr>
          <p:cNvPr id="6" name="Slide Number Placeholder 5"/>
          <p:cNvSpPr>
            <a:spLocks noGrp="1"/>
          </p:cNvSpPr>
          <p:nvPr>
            <p:ph type="sldNum" sz="quarter" idx="12"/>
          </p:nvPr>
        </p:nvSpPr>
        <p:spPr>
          <a:xfrm>
            <a:off x="10297252" y="6507058"/>
            <a:ext cx="1894747" cy="296609"/>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47039D0-2073-432C-954D-DE80AC7EA0BD}" type="slidenum">
              <a:rPr lang="nl-BE" smtClean="0"/>
              <a:pPr/>
              <a:t>‹nr.›</a:t>
            </a:fld>
            <a:endParaRPr lang="nl-BE" dirty="0"/>
          </a:p>
        </p:txBody>
      </p:sp>
      <p:pic>
        <p:nvPicPr>
          <p:cNvPr id="3" name="Afbeelding 2">
            <a:extLst>
              <a:ext uri="{FF2B5EF4-FFF2-40B4-BE49-F238E27FC236}">
                <a16:creationId xmlns:a16="http://schemas.microsoft.com/office/drawing/2014/main" id="{4087F9B2-A64F-4D3C-9970-7418FDD27B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9197">
            <a:off x="818433" y="270587"/>
            <a:ext cx="2264685" cy="5318448"/>
          </a:xfrm>
          <a:prstGeom prst="rect">
            <a:avLst/>
          </a:prstGeom>
        </p:spPr>
      </p:pic>
    </p:spTree>
    <p:extLst>
      <p:ext uri="{BB962C8B-B14F-4D97-AF65-F5344CB8AC3E}">
        <p14:creationId xmlns:p14="http://schemas.microsoft.com/office/powerpoint/2010/main" val="89496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ara rechts">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EA5B5DA-D4C5-4852-8155-047E71B504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715" r="4581" b="36211"/>
          <a:stretch/>
        </p:blipFill>
        <p:spPr>
          <a:xfrm>
            <a:off x="1387620" y="5488015"/>
            <a:ext cx="10804379" cy="1369985"/>
          </a:xfrm>
          <a:prstGeom prst="rect">
            <a:avLst/>
          </a:prstGeom>
        </p:spPr>
      </p:pic>
      <p:sp>
        <p:nvSpPr>
          <p:cNvPr id="7" name="Title Placeholder 1">
            <a:extLst>
              <a:ext uri="{FF2B5EF4-FFF2-40B4-BE49-F238E27FC236}">
                <a16:creationId xmlns:a16="http://schemas.microsoft.com/office/drawing/2014/main" id="{24684815-424D-42EE-8587-40336E8947AA}"/>
              </a:ext>
            </a:extLst>
          </p:cNvPr>
          <p:cNvSpPr>
            <a:spLocks noGrp="1"/>
          </p:cNvSpPr>
          <p:nvPr>
            <p:ph type="title" hasCustomPrompt="1"/>
          </p:nvPr>
        </p:nvSpPr>
        <p:spPr>
          <a:xfrm>
            <a:off x="1620000" y="360000"/>
            <a:ext cx="7413567" cy="590931"/>
          </a:xfrm>
          <a:prstGeom prst="rect">
            <a:avLst/>
          </a:prstGeom>
        </p:spPr>
        <p:txBody>
          <a:bodyPr vert="horz" wrap="square" lIns="91440" tIns="45720" rIns="91440" bIns="45720" rtlCol="0" anchor="t" anchorCtr="0">
            <a:spAutoFit/>
          </a:bodyPr>
          <a:lstStyle>
            <a:lvl1pPr>
              <a:defRPr/>
            </a:lvl1pPr>
          </a:lstStyle>
          <a:p>
            <a:r>
              <a:rPr lang="nl-NL" dirty="0"/>
              <a:t>titel</a:t>
            </a:r>
            <a:endParaRPr lang="en-US" dirty="0"/>
          </a:p>
        </p:txBody>
      </p:sp>
      <p:sp>
        <p:nvSpPr>
          <p:cNvPr id="8" name="Text Placeholder 2">
            <a:extLst>
              <a:ext uri="{FF2B5EF4-FFF2-40B4-BE49-F238E27FC236}">
                <a16:creationId xmlns:a16="http://schemas.microsoft.com/office/drawing/2014/main" id="{D6687238-5E79-40EC-94E2-C4345CE69A2B}"/>
              </a:ext>
            </a:extLst>
          </p:cNvPr>
          <p:cNvSpPr>
            <a:spLocks noGrp="1"/>
          </p:cNvSpPr>
          <p:nvPr>
            <p:ph idx="1" hasCustomPrompt="1"/>
          </p:nvPr>
        </p:nvSpPr>
        <p:spPr>
          <a:xfrm>
            <a:off x="1620000" y="1260000"/>
            <a:ext cx="7413567" cy="1273169"/>
          </a:xfrm>
          <a:prstGeom prst="rect">
            <a:avLst/>
          </a:prstGeom>
        </p:spPr>
        <p:txBody>
          <a:bodyPr vert="horz" wrap="square" lIns="91440" tIns="45720" rIns="91440" bIns="45720" rtlCol="0">
            <a:spAutoFit/>
          </a:bodyPr>
          <a:lstStyle>
            <a:lvl1pPr marL="457200" indent="-457200">
              <a:buClr>
                <a:srgbClr val="FF0000"/>
              </a:buClr>
              <a:buFont typeface="Arial" panose="020B0604020202020204" pitchFamily="34" charset="0"/>
              <a:buChar char="•"/>
              <a:defRPr sz="2800" b="1">
                <a:latin typeface="Arial" panose="020B0604020202020204" pitchFamily="34" charset="0"/>
                <a:cs typeface="Arial" panose="020B0604020202020204" pitchFamily="34" charset="0"/>
              </a:defRPr>
            </a:lvl1pPr>
            <a:lvl2pPr marL="800100" indent="-342900">
              <a:buClr>
                <a:schemeClr val="bg1">
                  <a:lumMod val="65000"/>
                </a:schemeClr>
              </a:buClr>
              <a:buFont typeface="Arial" panose="020B0604020202020204" pitchFamily="34" charset="0"/>
              <a:buChar char="•"/>
              <a:defRPr sz="2400">
                <a:latin typeface="Arial" panose="020B0604020202020204" pitchFamily="34" charset="0"/>
                <a:cs typeface="Arial" panose="020B0604020202020204" pitchFamily="34" charset="0"/>
              </a:defRPr>
            </a:lvl2pPr>
            <a:lvl3pPr marL="1200150" indent="-285750">
              <a:buClr>
                <a:schemeClr val="bg1">
                  <a:lumMod val="85000"/>
                </a:schemeClr>
              </a:buClr>
              <a:buFont typeface="Arial" panose="020B0604020202020204" pitchFamily="34" charset="0"/>
              <a:buChar char="•"/>
              <a:defRPr sz="2400">
                <a:latin typeface="Arial" panose="020B0604020202020204" pitchFamily="34" charset="0"/>
                <a:cs typeface="Arial" panose="020B0604020202020204" pitchFamily="34" charset="0"/>
              </a:defRPr>
            </a:lvl3pPr>
          </a:lstStyle>
          <a:p>
            <a:pPr lvl="0"/>
            <a:r>
              <a:rPr lang="nl-NL" dirty="0"/>
              <a:t>eerste niveau</a:t>
            </a:r>
          </a:p>
          <a:p>
            <a:pPr lvl="1"/>
            <a:r>
              <a:rPr lang="nl-NL" dirty="0"/>
              <a:t>tweede niveau</a:t>
            </a:r>
          </a:p>
          <a:p>
            <a:pPr lvl="2"/>
            <a:r>
              <a:rPr lang="nl-NL" dirty="0"/>
              <a:t>derde niveau</a:t>
            </a:r>
          </a:p>
        </p:txBody>
      </p:sp>
      <p:sp>
        <p:nvSpPr>
          <p:cNvPr id="6" name="Slide Number Placeholder 5"/>
          <p:cNvSpPr>
            <a:spLocks noGrp="1"/>
          </p:cNvSpPr>
          <p:nvPr>
            <p:ph type="sldNum" sz="quarter" idx="12"/>
          </p:nvPr>
        </p:nvSpPr>
        <p:spPr>
          <a:xfrm>
            <a:off x="10297252" y="6507058"/>
            <a:ext cx="1894747" cy="296609"/>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47039D0-2073-432C-954D-DE80AC7EA0BD}" type="slidenum">
              <a:rPr lang="nl-BE" smtClean="0"/>
              <a:pPr/>
              <a:t>‹nr.›</a:t>
            </a:fld>
            <a:endParaRPr lang="nl-BE" dirty="0"/>
          </a:p>
        </p:txBody>
      </p:sp>
      <p:pic>
        <p:nvPicPr>
          <p:cNvPr id="4" name="Afbeelding 3">
            <a:extLst>
              <a:ext uri="{FF2B5EF4-FFF2-40B4-BE49-F238E27FC236}">
                <a16:creationId xmlns:a16="http://schemas.microsoft.com/office/drawing/2014/main" id="{3DD6884F-1F1C-4E0C-B1FE-142959298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70767">
            <a:off x="9524769" y="285352"/>
            <a:ext cx="2248793" cy="5281127"/>
          </a:xfrm>
          <a:prstGeom prst="rect">
            <a:avLst/>
          </a:prstGeom>
        </p:spPr>
      </p:pic>
    </p:spTree>
    <p:extLst>
      <p:ext uri="{BB962C8B-B14F-4D97-AF65-F5344CB8AC3E}">
        <p14:creationId xmlns:p14="http://schemas.microsoft.com/office/powerpoint/2010/main" val="293732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full page ">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84F13FAD-C838-4FE6-82EB-B71D771A7D99}"/>
              </a:ext>
            </a:extLst>
          </p:cNvPr>
          <p:cNvSpPr>
            <a:spLocks noGrp="1"/>
          </p:cNvSpPr>
          <p:nvPr>
            <p:ph type="pic" sz="quarter" idx="13" hasCustomPrompt="1"/>
          </p:nvPr>
        </p:nvSpPr>
        <p:spPr>
          <a:xfrm>
            <a:off x="1" y="0"/>
            <a:ext cx="12192000" cy="6858000"/>
          </a:xfrm>
          <a:prstGeom prst="rect">
            <a:avLst/>
          </a:prstGeom>
        </p:spPr>
        <p:txBody>
          <a:bodyPr/>
          <a:lstStyle>
            <a:lvl1pPr>
              <a:defRPr/>
            </a:lvl1pPr>
          </a:lstStyle>
          <a:p>
            <a:r>
              <a:rPr lang="nl-NL" dirty="0"/>
              <a:t>klik op pictogram om afbeelding toe te voegen</a:t>
            </a:r>
            <a:endParaRPr lang="nl-BE" dirty="0"/>
          </a:p>
        </p:txBody>
      </p:sp>
      <p:sp>
        <p:nvSpPr>
          <p:cNvPr id="6" name="Slide Number Placeholder 5"/>
          <p:cNvSpPr>
            <a:spLocks noGrp="1"/>
          </p:cNvSpPr>
          <p:nvPr>
            <p:ph type="sldNum" sz="quarter" idx="12"/>
          </p:nvPr>
        </p:nvSpPr>
        <p:spPr>
          <a:xfrm>
            <a:off x="10297252" y="6507058"/>
            <a:ext cx="1894747" cy="296609"/>
          </a:xfrm>
          <a:prstGeom prst="rect">
            <a:avLst/>
          </a:prstGeom>
        </p:spPr>
        <p:txBody>
          <a:bodyPr/>
          <a:lstStyle>
            <a:lvl1pPr algn="r">
              <a:defRPr>
                <a:solidFill>
                  <a:schemeClr val="tx1"/>
                </a:solidFill>
                <a:latin typeface="Arial" panose="020B0604020202020204" pitchFamily="34" charset="0"/>
                <a:cs typeface="Arial" panose="020B0604020202020204" pitchFamily="34" charset="0"/>
              </a:defRPr>
            </a:lvl1pPr>
          </a:lstStyle>
          <a:p>
            <a:fld id="{547039D0-2073-432C-954D-DE80AC7EA0BD}" type="slidenum">
              <a:rPr lang="nl-BE" smtClean="0"/>
              <a:pPr/>
              <a:t>‹nr.›</a:t>
            </a:fld>
            <a:endParaRPr lang="nl-BE" dirty="0"/>
          </a:p>
        </p:txBody>
      </p:sp>
      <p:pic>
        <p:nvPicPr>
          <p:cNvPr id="3" name="Afbeelding 2">
            <a:extLst>
              <a:ext uri="{FF2B5EF4-FFF2-40B4-BE49-F238E27FC236}">
                <a16:creationId xmlns:a16="http://schemas.microsoft.com/office/drawing/2014/main" id="{F5C18A13-BCA8-469A-953F-32A21F615E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69391"/>
            <a:ext cx="1380931" cy="1380931"/>
          </a:xfrm>
          <a:prstGeom prst="rect">
            <a:avLst/>
          </a:prstGeom>
        </p:spPr>
      </p:pic>
    </p:spTree>
    <p:extLst>
      <p:ext uri="{BB962C8B-B14F-4D97-AF65-F5344CB8AC3E}">
        <p14:creationId xmlns:p14="http://schemas.microsoft.com/office/powerpoint/2010/main" val="99109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3FE170E-F0DD-487B-B462-61E4B7DECF91}"/>
              </a:ext>
            </a:extLst>
          </p:cNvPr>
          <p:cNvSpPr>
            <a:spLocks noGrp="1"/>
          </p:cNvSpPr>
          <p:nvPr>
            <p:ph type="title" hasCustomPrompt="1"/>
          </p:nvPr>
        </p:nvSpPr>
        <p:spPr>
          <a:xfrm>
            <a:off x="0" y="2022901"/>
            <a:ext cx="12192000" cy="1774658"/>
          </a:xfrm>
          <a:prstGeom prst="rect">
            <a:avLst/>
          </a:prstGeom>
        </p:spPr>
        <p:txBody>
          <a:bodyPr vert="horz" lIns="91440" tIns="45720" rIns="91440" bIns="45720" rtlCol="0" anchor="ctr">
            <a:normAutofit/>
          </a:bodyPr>
          <a:lstStyle>
            <a:lvl1pPr algn="ctr">
              <a:defRPr sz="6000" b="1">
                <a:solidFill>
                  <a:srgbClr val="FF0000"/>
                </a:solidFill>
                <a:latin typeface="Arial" panose="020B0604020202020204" pitchFamily="34" charset="0"/>
                <a:cs typeface="Arial" panose="020B0604020202020204" pitchFamily="34" charset="0"/>
              </a:defRPr>
            </a:lvl1pPr>
          </a:lstStyle>
          <a:p>
            <a:r>
              <a:rPr lang="nl-NL" dirty="0"/>
              <a:t>titel presentatie</a:t>
            </a:r>
            <a:endParaRPr lang="en-US" dirty="0"/>
          </a:p>
        </p:txBody>
      </p:sp>
      <p:sp>
        <p:nvSpPr>
          <p:cNvPr id="8" name="Tijdelijke aanduiding voor tekst 2">
            <a:extLst>
              <a:ext uri="{FF2B5EF4-FFF2-40B4-BE49-F238E27FC236}">
                <a16:creationId xmlns:a16="http://schemas.microsoft.com/office/drawing/2014/main" id="{BC17E041-50F1-45F2-AF37-E77E35DAD430}"/>
              </a:ext>
            </a:extLst>
          </p:cNvPr>
          <p:cNvSpPr>
            <a:spLocks noGrp="1"/>
          </p:cNvSpPr>
          <p:nvPr>
            <p:ph type="body" sz="quarter" idx="10" hasCustomPrompt="1"/>
          </p:nvPr>
        </p:nvSpPr>
        <p:spPr>
          <a:xfrm>
            <a:off x="0" y="4089400"/>
            <a:ext cx="12192000" cy="523875"/>
          </a:xfrm>
          <a:prstGeom prst="rect">
            <a:avLst/>
          </a:prstGeom>
        </p:spPr>
        <p:txBody>
          <a:bodyPr/>
          <a:lstStyle>
            <a:lvl1pPr marL="0" indent="0" algn="ctr">
              <a:buFontTx/>
              <a:buNone/>
              <a:defRPr sz="1800">
                <a:solidFill>
                  <a:schemeClr val="bg1">
                    <a:lumMod val="50000"/>
                  </a:schemeClr>
                </a:solidFill>
                <a:latin typeface="Arial" panose="020B0604020202020204" pitchFamily="34" charset="0"/>
                <a:cs typeface="Arial" panose="020B0604020202020204" pitchFamily="34" charset="0"/>
              </a:defRPr>
            </a:lvl1pPr>
          </a:lstStyle>
          <a:p>
            <a:pPr lvl="0"/>
            <a:r>
              <a:rPr lang="nl-NL" dirty="0"/>
              <a:t>dag maand jaar</a:t>
            </a:r>
          </a:p>
        </p:txBody>
      </p:sp>
    </p:spTree>
    <p:extLst>
      <p:ext uri="{BB962C8B-B14F-4D97-AF65-F5344CB8AC3E}">
        <p14:creationId xmlns:p14="http://schemas.microsoft.com/office/powerpoint/2010/main" val="2637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091AB69-365D-49B9-9D4F-DEB50C60CAD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 y="5491442"/>
            <a:ext cx="1366557" cy="1366557"/>
          </a:xfrm>
          <a:prstGeom prst="rect">
            <a:avLst/>
          </a:prstGeom>
        </p:spPr>
      </p:pic>
    </p:spTree>
    <p:extLst>
      <p:ext uri="{BB962C8B-B14F-4D97-AF65-F5344CB8AC3E}">
        <p14:creationId xmlns:p14="http://schemas.microsoft.com/office/powerpoint/2010/main" val="57034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682" r:id="rId4"/>
    <p:sldLayoutId id="2147483683" r:id="rId5"/>
    <p:sldLayoutId id="2147483685" r:id="rId6"/>
    <p:sldLayoutId id="2147483686" r:id="rId7"/>
    <p:sldLayoutId id="2147483684" r:id="rId8"/>
  </p:sldLayoutIdLst>
  <p:hf hdr="0" ftr="0" dt="0"/>
  <p:txStyles>
    <p:titleStyle>
      <a:lvl1pPr algn="l" defTabSz="914400" rtl="0" eaLnBrk="1" latinLnBrk="0" hangingPunct="1">
        <a:lnSpc>
          <a:spcPct val="90000"/>
        </a:lnSpc>
        <a:spcBef>
          <a:spcPct val="0"/>
        </a:spcBef>
        <a:buNone/>
        <a:defRPr sz="3600" b="1" kern="1200">
          <a:solidFill>
            <a:srgbClr val="FF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F0000"/>
        </a:buClr>
        <a:buFont typeface="Arial" panose="020B0604020202020204" pitchFamily="34" charset="0"/>
        <a:buChar char="•"/>
        <a:defRPr sz="28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75000"/>
          </a:schemeClr>
        </a:buClr>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EE91B6C4-4CD3-4E44-9E39-0FC8463A2730}"/>
              </a:ext>
            </a:extLst>
          </p:cNvPr>
          <p:cNvSpPr/>
          <p:nvPr userDrawn="1"/>
        </p:nvSpPr>
        <p:spPr>
          <a:xfrm>
            <a:off x="0" y="6195526"/>
            <a:ext cx="12192000" cy="662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a:extLst>
              <a:ext uri="{FF2B5EF4-FFF2-40B4-BE49-F238E27FC236}">
                <a16:creationId xmlns:a16="http://schemas.microsoft.com/office/drawing/2014/main" id="{06AC40BE-7954-4E6E-902D-FB88059C1DA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928613" y="6328641"/>
            <a:ext cx="2334773" cy="396241"/>
          </a:xfrm>
          <a:prstGeom prst="rect">
            <a:avLst/>
          </a:prstGeom>
        </p:spPr>
      </p:pic>
    </p:spTree>
    <p:extLst>
      <p:ext uri="{BB962C8B-B14F-4D97-AF65-F5344CB8AC3E}">
        <p14:creationId xmlns:p14="http://schemas.microsoft.com/office/powerpoint/2010/main" val="414886343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brasschaat.be/masterplanpar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508732-B5CF-446B-9874-3601F89BA7EC}"/>
              </a:ext>
            </a:extLst>
          </p:cNvPr>
          <p:cNvSpPr>
            <a:spLocks noGrp="1"/>
          </p:cNvSpPr>
          <p:nvPr>
            <p:ph type="title"/>
          </p:nvPr>
        </p:nvSpPr>
        <p:spPr/>
        <p:txBody>
          <a:bodyPr/>
          <a:lstStyle/>
          <a:p>
            <a:r>
              <a:rPr lang="nl-NL" dirty="0"/>
              <a:t>masterplan park</a:t>
            </a:r>
            <a:br>
              <a:rPr lang="nl-NL" dirty="0"/>
            </a:br>
            <a:r>
              <a:rPr lang="nl-NL" sz="4000" b="0" dirty="0"/>
              <a:t>Ruiterhal</a:t>
            </a:r>
            <a:endParaRPr lang="nl-BE" sz="4000" b="0" dirty="0"/>
          </a:p>
        </p:txBody>
      </p:sp>
      <p:sp>
        <p:nvSpPr>
          <p:cNvPr id="4" name="Tekstvak 3">
            <a:extLst>
              <a:ext uri="{FF2B5EF4-FFF2-40B4-BE49-F238E27FC236}">
                <a16:creationId xmlns:a16="http://schemas.microsoft.com/office/drawing/2014/main" id="{F7AE73FF-2AEF-4815-8407-957EE558A360}"/>
              </a:ext>
            </a:extLst>
          </p:cNvPr>
          <p:cNvSpPr txBox="1"/>
          <p:nvPr/>
        </p:nvSpPr>
        <p:spPr>
          <a:xfrm>
            <a:off x="2112887" y="3939602"/>
            <a:ext cx="8299131" cy="1477328"/>
          </a:xfrm>
          <a:prstGeom prst="rect">
            <a:avLst/>
          </a:prstGeom>
          <a:noFill/>
        </p:spPr>
        <p:txBody>
          <a:bodyPr wrap="none" rtlCol="0">
            <a:spAutoFit/>
          </a:bodyPr>
          <a:lstStyle/>
          <a:p>
            <a:r>
              <a:rPr lang="nl-NL" b="1" dirty="0">
                <a:solidFill>
                  <a:schemeClr val="tx1">
                    <a:lumMod val="50000"/>
                    <a:lumOff val="50000"/>
                  </a:schemeClr>
                </a:solidFill>
              </a:rPr>
              <a:t>Praktische informatie:</a:t>
            </a:r>
          </a:p>
          <a:p>
            <a:pPr marL="285750" indent="-285750">
              <a:buFont typeface="Arial" panose="020B0604020202020204" pitchFamily="34" charset="0"/>
              <a:buChar char="•"/>
            </a:pPr>
            <a:r>
              <a:rPr lang="nl-NL" dirty="0">
                <a:solidFill>
                  <a:schemeClr val="tx1">
                    <a:lumMod val="50000"/>
                    <a:lumOff val="50000"/>
                  </a:schemeClr>
                </a:solidFill>
              </a:rPr>
              <a:t>Heb je vragen? Stuur ze in de chat van deze presentatie.</a:t>
            </a:r>
          </a:p>
          <a:p>
            <a:pPr marL="285750" indent="-285750">
              <a:buFont typeface="Arial" panose="020B0604020202020204" pitchFamily="34" charset="0"/>
              <a:buChar char="•"/>
            </a:pPr>
            <a:r>
              <a:rPr lang="nl-NL" dirty="0">
                <a:solidFill>
                  <a:schemeClr val="tx1">
                    <a:lumMod val="50000"/>
                    <a:lumOff val="50000"/>
                  </a:schemeClr>
                </a:solidFill>
              </a:rPr>
              <a:t>Wij lijsten alle vragen op, beantwoorden ze in een FAQ en bezorgen je deze digitaal.</a:t>
            </a:r>
          </a:p>
          <a:p>
            <a:pPr marL="285750" indent="-285750">
              <a:buFont typeface="Arial" panose="020B0604020202020204" pitchFamily="34" charset="0"/>
              <a:buChar char="•"/>
            </a:pPr>
            <a:r>
              <a:rPr lang="nl-NL" dirty="0">
                <a:solidFill>
                  <a:schemeClr val="tx1">
                    <a:lumMod val="50000"/>
                    <a:lumOff val="50000"/>
                  </a:schemeClr>
                </a:solidFill>
              </a:rPr>
              <a:t>De presentatie wordt opgenomen.</a:t>
            </a:r>
            <a:endParaRPr lang="nl-BE" dirty="0">
              <a:solidFill>
                <a:schemeClr val="tx1">
                  <a:lumMod val="50000"/>
                  <a:lumOff val="50000"/>
                </a:schemeClr>
              </a:solidFill>
            </a:endParaRPr>
          </a:p>
          <a:p>
            <a:endParaRPr lang="nl-BE" dirty="0"/>
          </a:p>
        </p:txBody>
      </p:sp>
    </p:spTree>
    <p:extLst>
      <p:ext uri="{BB962C8B-B14F-4D97-AF65-F5344CB8AC3E}">
        <p14:creationId xmlns:p14="http://schemas.microsoft.com/office/powerpoint/2010/main" val="22039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ADB759AF-42F6-4BFB-98E7-27CB7AC21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20" y="-1883389"/>
            <a:ext cx="12650679" cy="9161814"/>
          </a:xfrm>
          <a:prstGeom prst="rect">
            <a:avLst/>
          </a:prstGeom>
        </p:spPr>
      </p:pic>
      <p:sp>
        <p:nvSpPr>
          <p:cNvPr id="2" name="Titel 1">
            <a:extLst>
              <a:ext uri="{FF2B5EF4-FFF2-40B4-BE49-F238E27FC236}">
                <a16:creationId xmlns:a16="http://schemas.microsoft.com/office/drawing/2014/main" id="{9032C862-0A15-4DA3-8AC0-FB255E7A6DAC}"/>
              </a:ext>
            </a:extLst>
          </p:cNvPr>
          <p:cNvSpPr>
            <a:spLocks noGrp="1"/>
          </p:cNvSpPr>
          <p:nvPr>
            <p:ph type="title"/>
          </p:nvPr>
        </p:nvSpPr>
        <p:spPr>
          <a:xfrm>
            <a:off x="4944104" y="360000"/>
            <a:ext cx="6432613" cy="590931"/>
          </a:xfrm>
        </p:spPr>
        <p:txBody>
          <a:bodyPr/>
          <a:lstStyle/>
          <a:p>
            <a:r>
              <a:rPr lang="nl-NL" dirty="0"/>
              <a:t>Huidig ontwerp</a:t>
            </a:r>
            <a:endParaRPr lang="nl-BE" dirty="0"/>
          </a:p>
        </p:txBody>
      </p:sp>
      <p:sp>
        <p:nvSpPr>
          <p:cNvPr id="4" name="Tijdelijke aanduiding voor dianummer 3">
            <a:extLst>
              <a:ext uri="{FF2B5EF4-FFF2-40B4-BE49-F238E27FC236}">
                <a16:creationId xmlns:a16="http://schemas.microsoft.com/office/drawing/2014/main" id="{3F993E0E-2147-43C3-A8E0-A001018769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7039D0-2073-432C-954D-DE80AC7EA0BD}" type="slidenum">
              <a:rPr kumimoji="0" lang="nl-BE"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nl-BE"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1205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Titel 1">
            <a:extLst>
              <a:ext uri="{FF2B5EF4-FFF2-40B4-BE49-F238E27FC236}">
                <a16:creationId xmlns:a16="http://schemas.microsoft.com/office/drawing/2014/main" id="{9032C862-0A15-4DA3-8AC0-FB255E7A6DAC}"/>
              </a:ext>
            </a:extLst>
          </p:cNvPr>
          <p:cNvSpPr>
            <a:spLocks noGrp="1"/>
          </p:cNvSpPr>
          <p:nvPr>
            <p:ph type="title"/>
          </p:nvPr>
        </p:nvSpPr>
        <p:spPr>
          <a:xfrm>
            <a:off x="1019908" y="360000"/>
            <a:ext cx="10299660" cy="590931"/>
          </a:xfrm>
        </p:spPr>
        <p:txBody>
          <a:bodyPr/>
          <a:lstStyle/>
          <a:p>
            <a:r>
              <a:rPr lang="nl-NL" dirty="0"/>
              <a:t>Ontwerper</a:t>
            </a:r>
            <a:endParaRPr lang="nl-BE" sz="2400" b="0" dirty="0"/>
          </a:p>
        </p:txBody>
      </p:sp>
      <p:sp>
        <p:nvSpPr>
          <p:cNvPr id="3" name="Tijdelijke aanduiding voor inhoud 2">
            <a:extLst>
              <a:ext uri="{FF2B5EF4-FFF2-40B4-BE49-F238E27FC236}">
                <a16:creationId xmlns:a16="http://schemas.microsoft.com/office/drawing/2014/main" id="{491F4639-46E9-43D4-9BEC-2FA000D8A3FF}"/>
              </a:ext>
            </a:extLst>
          </p:cNvPr>
          <p:cNvSpPr>
            <a:spLocks noGrp="1"/>
          </p:cNvSpPr>
          <p:nvPr>
            <p:ph idx="1"/>
          </p:nvPr>
        </p:nvSpPr>
        <p:spPr>
          <a:xfrm>
            <a:off x="1019908" y="1380476"/>
            <a:ext cx="10299659" cy="1051570"/>
          </a:xfrm>
          <a:noFill/>
        </p:spPr>
        <p:txBody>
          <a:bodyPr/>
          <a:lstStyle/>
          <a:p>
            <a:pPr marL="0" lvl="0" indent="0">
              <a:buNone/>
            </a:pPr>
            <a:r>
              <a:rPr lang="nl-NL" sz="2000" dirty="0">
                <a:solidFill>
                  <a:srgbClr val="FF0000"/>
                </a:solidFill>
              </a:rPr>
              <a:t>Stadion en Ruiterhal zijn aparte projecten, gelijklopend in timing</a:t>
            </a:r>
            <a:br>
              <a:rPr lang="nl-NL" sz="2000" dirty="0">
                <a:solidFill>
                  <a:srgbClr val="FF0000"/>
                </a:solidFill>
              </a:rPr>
            </a:br>
            <a:r>
              <a:rPr lang="nl-NL" sz="2000" b="0" dirty="0">
                <a:solidFill>
                  <a:schemeClr val="tx1"/>
                </a:solidFill>
                <a:sym typeface="Wingdings" panose="05000000000000000000" pitchFamily="2" charset="2"/>
              </a:rPr>
              <a:t> bestekken voor aanstelling architect ter goedkeuring op GR juni</a:t>
            </a:r>
          </a:p>
          <a:p>
            <a:pPr marL="0" lvl="0" indent="0">
              <a:buNone/>
            </a:pPr>
            <a:endParaRPr lang="nl-NL" sz="2000" b="0" dirty="0">
              <a:solidFill>
                <a:schemeClr val="tx1"/>
              </a:solidFill>
              <a:sym typeface="Wingdings" panose="05000000000000000000" pitchFamily="2" charset="2"/>
            </a:endParaRPr>
          </a:p>
        </p:txBody>
      </p:sp>
      <p:sp>
        <p:nvSpPr>
          <p:cNvPr id="4" name="Tijdelijke aanduiding voor dianummer 3">
            <a:extLst>
              <a:ext uri="{FF2B5EF4-FFF2-40B4-BE49-F238E27FC236}">
                <a16:creationId xmlns:a16="http://schemas.microsoft.com/office/drawing/2014/main" id="{3F993E0E-2147-43C3-A8E0-A0010187692F}"/>
              </a:ext>
            </a:extLst>
          </p:cNvPr>
          <p:cNvSpPr>
            <a:spLocks noGrp="1"/>
          </p:cNvSpPr>
          <p:nvPr>
            <p:ph type="sldNum" sz="quarter" idx="12"/>
          </p:nvPr>
        </p:nvSpPr>
        <p:spPr/>
        <p:txBody>
          <a:bodyPr/>
          <a:lstStyle/>
          <a:p>
            <a:fld id="{547039D0-2073-432C-954D-DE80AC7EA0BD}" type="slidenum">
              <a:rPr lang="nl-BE" smtClean="0"/>
              <a:pPr/>
              <a:t>11</a:t>
            </a:fld>
            <a:endParaRPr lang="nl-BE" dirty="0"/>
          </a:p>
        </p:txBody>
      </p:sp>
      <p:pic>
        <p:nvPicPr>
          <p:cNvPr id="9" name="Afbeelding 8">
            <a:extLst>
              <a:ext uri="{FF2B5EF4-FFF2-40B4-BE49-F238E27FC236}">
                <a16:creationId xmlns:a16="http://schemas.microsoft.com/office/drawing/2014/main" id="{4595BD12-6C84-47C1-AC0F-7F52282C8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70" y="847726"/>
            <a:ext cx="8574119" cy="5061056"/>
          </a:xfrm>
          <a:prstGeom prst="rect">
            <a:avLst/>
          </a:prstGeom>
        </p:spPr>
      </p:pic>
      <p:pic>
        <p:nvPicPr>
          <p:cNvPr id="13" name="Afbeelding 12">
            <a:extLst>
              <a:ext uri="{FF2B5EF4-FFF2-40B4-BE49-F238E27FC236}">
                <a16:creationId xmlns:a16="http://schemas.microsoft.com/office/drawing/2014/main" id="{92D7B850-3B0E-40DF-8DDB-216160879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120" y="1070843"/>
            <a:ext cx="7198828" cy="4471040"/>
          </a:xfrm>
          <a:prstGeom prst="rect">
            <a:avLst/>
          </a:prstGeom>
        </p:spPr>
      </p:pic>
      <p:pic>
        <p:nvPicPr>
          <p:cNvPr id="11" name="Afbeelding 10">
            <a:extLst>
              <a:ext uri="{FF2B5EF4-FFF2-40B4-BE49-F238E27FC236}">
                <a16:creationId xmlns:a16="http://schemas.microsoft.com/office/drawing/2014/main" id="{E65B9AF4-4A1D-488D-86CB-DED030D46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462" y="3725641"/>
            <a:ext cx="4109916" cy="2553834"/>
          </a:xfrm>
          <a:prstGeom prst="rect">
            <a:avLst/>
          </a:prstGeom>
        </p:spPr>
      </p:pic>
    </p:spTree>
    <p:extLst>
      <p:ext uri="{BB962C8B-B14F-4D97-AF65-F5344CB8AC3E}">
        <p14:creationId xmlns:p14="http://schemas.microsoft.com/office/powerpoint/2010/main" val="411624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2C862-0A15-4DA3-8AC0-FB255E7A6DAC}"/>
              </a:ext>
            </a:extLst>
          </p:cNvPr>
          <p:cNvSpPr>
            <a:spLocks noGrp="1"/>
          </p:cNvSpPr>
          <p:nvPr>
            <p:ph type="title"/>
          </p:nvPr>
        </p:nvSpPr>
        <p:spPr>
          <a:xfrm>
            <a:off x="4944104" y="360000"/>
            <a:ext cx="6432613" cy="590931"/>
          </a:xfrm>
        </p:spPr>
        <p:txBody>
          <a:bodyPr/>
          <a:lstStyle/>
          <a:p>
            <a:r>
              <a:rPr lang="nl-NL" dirty="0"/>
              <a:t>Plattegrond</a:t>
            </a:r>
            <a:endParaRPr lang="nl-BE" dirty="0"/>
          </a:p>
        </p:txBody>
      </p:sp>
      <p:sp>
        <p:nvSpPr>
          <p:cNvPr id="4" name="Tijdelijke aanduiding voor dianummer 3">
            <a:extLst>
              <a:ext uri="{FF2B5EF4-FFF2-40B4-BE49-F238E27FC236}">
                <a16:creationId xmlns:a16="http://schemas.microsoft.com/office/drawing/2014/main" id="{3F993E0E-2147-43C3-A8E0-A001018769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7039D0-2073-432C-954D-DE80AC7EA0BD}" type="slidenum">
              <a:rPr kumimoji="0" lang="nl-BE"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l-BE"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Tijdelijke aanduiding voor inhoud 7">
            <a:extLst>
              <a:ext uri="{FF2B5EF4-FFF2-40B4-BE49-F238E27FC236}">
                <a16:creationId xmlns:a16="http://schemas.microsoft.com/office/drawing/2014/main" id="{62B058E4-98ED-4F5B-8BC4-8F6C4BC002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1550" y="985492"/>
            <a:ext cx="8034291" cy="5669870"/>
          </a:xfrm>
        </p:spPr>
      </p:pic>
    </p:spTree>
    <p:extLst>
      <p:ext uri="{BB962C8B-B14F-4D97-AF65-F5344CB8AC3E}">
        <p14:creationId xmlns:p14="http://schemas.microsoft.com/office/powerpoint/2010/main" val="1483667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Tijdelijke aanduiding voor inhoud 7">
            <a:extLst>
              <a:ext uri="{FF2B5EF4-FFF2-40B4-BE49-F238E27FC236}">
                <a16:creationId xmlns:a16="http://schemas.microsoft.com/office/drawing/2014/main" id="{51AED07F-3127-4520-B2BA-A445732826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0529" y="0"/>
            <a:ext cx="8806647" cy="6880493"/>
          </a:xfrm>
        </p:spPr>
      </p:pic>
      <p:sp>
        <p:nvSpPr>
          <p:cNvPr id="2" name="Titel 1">
            <a:extLst>
              <a:ext uri="{FF2B5EF4-FFF2-40B4-BE49-F238E27FC236}">
                <a16:creationId xmlns:a16="http://schemas.microsoft.com/office/drawing/2014/main" id="{9032C862-0A15-4DA3-8AC0-FB255E7A6DAC}"/>
              </a:ext>
            </a:extLst>
          </p:cNvPr>
          <p:cNvSpPr>
            <a:spLocks noGrp="1"/>
          </p:cNvSpPr>
          <p:nvPr>
            <p:ph type="title"/>
          </p:nvPr>
        </p:nvSpPr>
        <p:spPr>
          <a:xfrm>
            <a:off x="4944104" y="360000"/>
            <a:ext cx="6432613" cy="590931"/>
          </a:xfrm>
        </p:spPr>
        <p:txBody>
          <a:bodyPr/>
          <a:lstStyle/>
          <a:p>
            <a:r>
              <a:rPr lang="nl-NL" dirty="0"/>
              <a:t>Plattegrond</a:t>
            </a:r>
            <a:endParaRPr lang="nl-BE" dirty="0"/>
          </a:p>
        </p:txBody>
      </p:sp>
      <p:sp>
        <p:nvSpPr>
          <p:cNvPr id="4" name="Tijdelijke aanduiding voor dianummer 3">
            <a:extLst>
              <a:ext uri="{FF2B5EF4-FFF2-40B4-BE49-F238E27FC236}">
                <a16:creationId xmlns:a16="http://schemas.microsoft.com/office/drawing/2014/main" id="{3F993E0E-2147-43C3-A8E0-A001018769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7039D0-2073-432C-954D-DE80AC7EA0BD}" type="slidenum">
              <a:rPr kumimoji="0" lang="nl-BE"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nl-BE"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6873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A2E998-6221-4875-95AC-AADD9C43B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50931"/>
            <a:ext cx="12192000" cy="5587043"/>
          </a:xfrm>
          <a:prstGeom prst="rect">
            <a:avLst/>
          </a:prstGeom>
        </p:spPr>
      </p:pic>
      <p:sp>
        <p:nvSpPr>
          <p:cNvPr id="2" name="Titel 1">
            <a:extLst>
              <a:ext uri="{FF2B5EF4-FFF2-40B4-BE49-F238E27FC236}">
                <a16:creationId xmlns:a16="http://schemas.microsoft.com/office/drawing/2014/main" id="{9032C862-0A15-4DA3-8AC0-FB255E7A6DAC}"/>
              </a:ext>
            </a:extLst>
          </p:cNvPr>
          <p:cNvSpPr>
            <a:spLocks noGrp="1"/>
          </p:cNvSpPr>
          <p:nvPr>
            <p:ph type="title"/>
          </p:nvPr>
        </p:nvSpPr>
        <p:spPr>
          <a:xfrm>
            <a:off x="4944104" y="360000"/>
            <a:ext cx="6432613" cy="590931"/>
          </a:xfrm>
        </p:spPr>
        <p:txBody>
          <a:bodyPr/>
          <a:lstStyle/>
          <a:p>
            <a:r>
              <a:rPr lang="nl-NL" dirty="0"/>
              <a:t>Plattegrond</a:t>
            </a:r>
            <a:endParaRPr lang="nl-BE" dirty="0"/>
          </a:p>
        </p:txBody>
      </p:sp>
      <p:sp>
        <p:nvSpPr>
          <p:cNvPr id="4" name="Tijdelijke aanduiding voor dianummer 3">
            <a:extLst>
              <a:ext uri="{FF2B5EF4-FFF2-40B4-BE49-F238E27FC236}">
                <a16:creationId xmlns:a16="http://schemas.microsoft.com/office/drawing/2014/main" id="{3F993E0E-2147-43C3-A8E0-A001018769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7039D0-2073-432C-954D-DE80AC7EA0BD}" type="slidenum">
              <a:rPr kumimoji="0" lang="nl-BE"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nl-BE"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2586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D52AE91-9F98-4B7E-ACA5-5F7800652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 name="Titel 1">
            <a:extLst>
              <a:ext uri="{FF2B5EF4-FFF2-40B4-BE49-F238E27FC236}">
                <a16:creationId xmlns:a16="http://schemas.microsoft.com/office/drawing/2014/main" id="{9032C862-0A15-4DA3-8AC0-FB255E7A6DAC}"/>
              </a:ext>
            </a:extLst>
          </p:cNvPr>
          <p:cNvSpPr>
            <a:spLocks noGrp="1"/>
          </p:cNvSpPr>
          <p:nvPr>
            <p:ph type="title"/>
          </p:nvPr>
        </p:nvSpPr>
        <p:spPr>
          <a:xfrm>
            <a:off x="1019908" y="360000"/>
            <a:ext cx="10299660" cy="590931"/>
          </a:xfrm>
        </p:spPr>
        <p:txBody>
          <a:bodyPr/>
          <a:lstStyle/>
          <a:p>
            <a:r>
              <a:rPr lang="nl-NL" dirty="0"/>
              <a:t>Timing</a:t>
            </a:r>
            <a:endParaRPr lang="nl-BE" sz="2400" b="0" dirty="0"/>
          </a:p>
        </p:txBody>
      </p:sp>
      <p:sp>
        <p:nvSpPr>
          <p:cNvPr id="3" name="Tijdelijke aanduiding voor inhoud 2">
            <a:extLst>
              <a:ext uri="{FF2B5EF4-FFF2-40B4-BE49-F238E27FC236}">
                <a16:creationId xmlns:a16="http://schemas.microsoft.com/office/drawing/2014/main" id="{491F4639-46E9-43D4-9BEC-2FA000D8A3FF}"/>
              </a:ext>
            </a:extLst>
          </p:cNvPr>
          <p:cNvSpPr>
            <a:spLocks noGrp="1"/>
          </p:cNvSpPr>
          <p:nvPr>
            <p:ph idx="1"/>
          </p:nvPr>
        </p:nvSpPr>
        <p:spPr>
          <a:xfrm>
            <a:off x="1019908" y="1380476"/>
            <a:ext cx="10299659" cy="3611245"/>
          </a:xfrm>
          <a:noFill/>
        </p:spPr>
        <p:txBody>
          <a:bodyPr/>
          <a:lstStyle/>
          <a:p>
            <a:pPr marL="0" lvl="0" indent="0">
              <a:buNone/>
            </a:pPr>
            <a:r>
              <a:rPr lang="nl-NL" sz="2000" dirty="0">
                <a:solidFill>
                  <a:srgbClr val="FF0000"/>
                </a:solidFill>
              </a:rPr>
              <a:t>Timing Louis De Winter Stadion</a:t>
            </a:r>
          </a:p>
          <a:p>
            <a:pPr marL="0" lvl="0" indent="0">
              <a:buNone/>
            </a:pPr>
            <a:endParaRPr lang="nl-NL" sz="2000" b="0" dirty="0">
              <a:solidFill>
                <a:schemeClr val="tx1"/>
              </a:solidFill>
              <a:sym typeface="Wingdings" panose="05000000000000000000" pitchFamily="2" charset="2"/>
            </a:endParaRPr>
          </a:p>
          <a:p>
            <a:pPr marL="0" lvl="0" indent="0">
              <a:buNone/>
            </a:pPr>
            <a:endParaRPr lang="nl-NL" sz="2000" b="0" dirty="0">
              <a:solidFill>
                <a:schemeClr val="tx1"/>
              </a:solidFill>
              <a:sym typeface="Wingdings" panose="05000000000000000000" pitchFamily="2" charset="2"/>
            </a:endParaRPr>
          </a:p>
          <a:p>
            <a:pPr marL="0" lvl="0" indent="0">
              <a:buNone/>
            </a:pPr>
            <a:endParaRPr lang="nl-NL" sz="2000" b="0" dirty="0">
              <a:solidFill>
                <a:schemeClr val="tx1"/>
              </a:solidFill>
              <a:sym typeface="Wingdings" panose="05000000000000000000" pitchFamily="2" charset="2"/>
            </a:endParaRPr>
          </a:p>
          <a:p>
            <a:pPr marL="0" lvl="0" indent="0">
              <a:buNone/>
            </a:pPr>
            <a:endParaRPr lang="nl-NL" sz="2000" b="0" dirty="0">
              <a:solidFill>
                <a:schemeClr val="tx1"/>
              </a:solidFill>
              <a:sym typeface="Wingdings" panose="05000000000000000000" pitchFamily="2" charset="2"/>
            </a:endParaRPr>
          </a:p>
          <a:p>
            <a:pPr marL="0" lvl="0" indent="0">
              <a:buNone/>
            </a:pPr>
            <a:endParaRPr lang="nl-NL" sz="2000" b="0" dirty="0">
              <a:solidFill>
                <a:schemeClr val="tx1"/>
              </a:solidFill>
              <a:sym typeface="Wingdings" panose="05000000000000000000" pitchFamily="2" charset="2"/>
            </a:endParaRPr>
          </a:p>
          <a:p>
            <a:pPr marL="0" lvl="0" indent="0">
              <a:buNone/>
            </a:pPr>
            <a:endParaRPr lang="nl-NL" sz="2000" b="0" dirty="0">
              <a:solidFill>
                <a:schemeClr val="tx1"/>
              </a:solidFill>
              <a:sym typeface="Wingdings" panose="05000000000000000000" pitchFamily="2" charset="2"/>
            </a:endParaRPr>
          </a:p>
          <a:p>
            <a:pPr marL="0" lvl="0" indent="0">
              <a:buNone/>
            </a:pPr>
            <a:endParaRPr lang="nl-NL" sz="2000" b="0" dirty="0">
              <a:solidFill>
                <a:schemeClr val="tx1"/>
              </a:solidFill>
              <a:sym typeface="Wingdings" panose="05000000000000000000" pitchFamily="2" charset="2"/>
            </a:endParaRPr>
          </a:p>
          <a:p>
            <a:pPr marL="0" lvl="0" indent="0">
              <a:buNone/>
            </a:pPr>
            <a:endParaRPr lang="nl-NL" sz="2000" dirty="0">
              <a:solidFill>
                <a:srgbClr val="FF0000"/>
              </a:solidFill>
              <a:sym typeface="Wingdings" panose="05000000000000000000" pitchFamily="2" charset="2"/>
            </a:endParaRPr>
          </a:p>
        </p:txBody>
      </p:sp>
      <p:sp>
        <p:nvSpPr>
          <p:cNvPr id="4" name="Tijdelijke aanduiding voor dianummer 3">
            <a:extLst>
              <a:ext uri="{FF2B5EF4-FFF2-40B4-BE49-F238E27FC236}">
                <a16:creationId xmlns:a16="http://schemas.microsoft.com/office/drawing/2014/main" id="{3F993E0E-2147-43C3-A8E0-A0010187692F}"/>
              </a:ext>
            </a:extLst>
          </p:cNvPr>
          <p:cNvSpPr>
            <a:spLocks noGrp="1"/>
          </p:cNvSpPr>
          <p:nvPr>
            <p:ph type="sldNum" sz="quarter" idx="12"/>
          </p:nvPr>
        </p:nvSpPr>
        <p:spPr/>
        <p:txBody>
          <a:bodyPr/>
          <a:lstStyle/>
          <a:p>
            <a:fld id="{547039D0-2073-432C-954D-DE80AC7EA0BD}" type="slidenum">
              <a:rPr lang="nl-BE" smtClean="0"/>
              <a:pPr/>
              <a:t>15</a:t>
            </a:fld>
            <a:endParaRPr lang="nl-BE" dirty="0"/>
          </a:p>
        </p:txBody>
      </p:sp>
    </p:spTree>
    <p:extLst>
      <p:ext uri="{BB962C8B-B14F-4D97-AF65-F5344CB8AC3E}">
        <p14:creationId xmlns:p14="http://schemas.microsoft.com/office/powerpoint/2010/main" val="103398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A53775DC-8FF7-4A69-8803-3F4A4B5F7266}"/>
              </a:ext>
            </a:extLst>
          </p:cNvPr>
          <p:cNvSpPr>
            <a:spLocks noGrp="1"/>
          </p:cNvSpPr>
          <p:nvPr>
            <p:ph type="sldNum" sz="quarter" idx="12"/>
          </p:nvPr>
        </p:nvSpPr>
        <p:spPr/>
        <p:txBody>
          <a:bodyPr/>
          <a:lstStyle/>
          <a:p>
            <a:fld id="{547039D0-2073-432C-954D-DE80AC7EA0BD}" type="slidenum">
              <a:rPr lang="nl-BE" smtClean="0"/>
              <a:pPr/>
              <a:t>16</a:t>
            </a:fld>
            <a:endParaRPr lang="nl-BE" dirty="0"/>
          </a:p>
        </p:txBody>
      </p:sp>
      <p:sp useBgFill="1">
        <p:nvSpPr>
          <p:cNvPr id="6" name="Titel 1">
            <a:extLst>
              <a:ext uri="{FF2B5EF4-FFF2-40B4-BE49-F238E27FC236}">
                <a16:creationId xmlns:a16="http://schemas.microsoft.com/office/drawing/2014/main" id="{2C20B9E2-38EE-4E2B-AB58-77BD89D333DC}"/>
              </a:ext>
            </a:extLst>
          </p:cNvPr>
          <p:cNvSpPr txBox="1">
            <a:spLocks/>
          </p:cNvSpPr>
          <p:nvPr/>
        </p:nvSpPr>
        <p:spPr>
          <a:xfrm>
            <a:off x="1019908" y="331425"/>
            <a:ext cx="10299660" cy="590931"/>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600" b="1" kern="1200">
                <a:solidFill>
                  <a:srgbClr val="FF0000"/>
                </a:solidFill>
                <a:latin typeface="Arial" panose="020B0604020202020204" pitchFamily="34" charset="0"/>
                <a:ea typeface="+mj-ea"/>
                <a:cs typeface="Arial" panose="020B0604020202020204" pitchFamily="34" charset="0"/>
              </a:defRPr>
            </a:lvl1pPr>
          </a:lstStyle>
          <a:p>
            <a:r>
              <a:rPr lang="nl-NL"/>
              <a:t>Communicatie</a:t>
            </a:r>
            <a:endParaRPr lang="nl-BE" dirty="0"/>
          </a:p>
        </p:txBody>
      </p:sp>
      <p:sp>
        <p:nvSpPr>
          <p:cNvPr id="7" name="Tijdelijke aanduiding voor inhoud 2">
            <a:extLst>
              <a:ext uri="{FF2B5EF4-FFF2-40B4-BE49-F238E27FC236}">
                <a16:creationId xmlns:a16="http://schemas.microsoft.com/office/drawing/2014/main" id="{15F32C04-63A6-4F6A-A1F1-0398BDA4A4A9}"/>
              </a:ext>
            </a:extLst>
          </p:cNvPr>
          <p:cNvSpPr>
            <a:spLocks noGrp="1"/>
          </p:cNvSpPr>
          <p:nvPr>
            <p:ph idx="1"/>
          </p:nvPr>
        </p:nvSpPr>
        <p:spPr>
          <a:xfrm>
            <a:off x="1019908" y="1380476"/>
            <a:ext cx="10518949" cy="3025444"/>
          </a:xfrm>
          <a:noFill/>
        </p:spPr>
        <p:txBody>
          <a:bodyPr/>
          <a:lstStyle/>
          <a:p>
            <a:r>
              <a:rPr lang="nl-NL" sz="2000" b="0" dirty="0">
                <a:solidFill>
                  <a:schemeClr val="bg2">
                    <a:lumMod val="50000"/>
                  </a:schemeClr>
                </a:solidFill>
              </a:rPr>
              <a:t>Alle communicatie zal terug te vinden zijn op </a:t>
            </a:r>
            <a:r>
              <a:rPr lang="nl-NL" sz="2000" b="0" dirty="0">
                <a:solidFill>
                  <a:srgbClr val="FF0000"/>
                </a:solidFill>
                <a:hlinkClick r:id="rId2">
                  <a:extLst>
                    <a:ext uri="{A12FA001-AC4F-418D-AE19-62706E023703}">
                      <ahyp:hlinkClr xmlns:ahyp="http://schemas.microsoft.com/office/drawing/2018/hyperlinkcolor" val="tx"/>
                    </a:ext>
                  </a:extLst>
                </a:hlinkClick>
              </a:rPr>
              <a:t>www.brasschaat.be/masterplanpark</a:t>
            </a:r>
            <a:endParaRPr lang="nl-NL" sz="2000" b="0" dirty="0">
              <a:solidFill>
                <a:srgbClr val="FF0000"/>
              </a:solidFill>
            </a:endParaRPr>
          </a:p>
          <a:p>
            <a:r>
              <a:rPr lang="nl-NL" sz="2000" b="0" dirty="0">
                <a:solidFill>
                  <a:schemeClr val="bg2">
                    <a:lumMod val="50000"/>
                  </a:schemeClr>
                </a:solidFill>
              </a:rPr>
              <a:t>Updates worden hieraan toegevoegd, jullie worden via jullie </a:t>
            </a:r>
            <a:r>
              <a:rPr lang="nl-NL" sz="2000" dirty="0">
                <a:solidFill>
                  <a:schemeClr val="bg2">
                    <a:lumMod val="50000"/>
                  </a:schemeClr>
                </a:solidFill>
              </a:rPr>
              <a:t>contactpersoon</a:t>
            </a:r>
            <a:r>
              <a:rPr lang="nl-NL" sz="2000" b="0" dirty="0">
                <a:solidFill>
                  <a:schemeClr val="bg2">
                    <a:lumMod val="50000"/>
                  </a:schemeClr>
                </a:solidFill>
              </a:rPr>
              <a:t> op de hoogte gebracht</a:t>
            </a:r>
          </a:p>
          <a:p>
            <a:r>
              <a:rPr lang="nl-NL" sz="2000" dirty="0">
                <a:solidFill>
                  <a:schemeClr val="bg2">
                    <a:lumMod val="50000"/>
                  </a:schemeClr>
                </a:solidFill>
              </a:rPr>
              <a:t>Heb je vragen? </a:t>
            </a:r>
            <a:r>
              <a:rPr lang="nl-NL" sz="2000" b="0" dirty="0">
                <a:solidFill>
                  <a:schemeClr val="bg2">
                    <a:lumMod val="50000"/>
                  </a:schemeClr>
                </a:solidFill>
              </a:rPr>
              <a:t>Stuur ze in de chat van deze presentatie.</a:t>
            </a:r>
            <a:br>
              <a:rPr lang="nl-NL" sz="2000" b="0" dirty="0">
                <a:solidFill>
                  <a:schemeClr val="bg2">
                    <a:lumMod val="50000"/>
                  </a:schemeClr>
                </a:solidFill>
              </a:rPr>
            </a:br>
            <a:r>
              <a:rPr lang="nl-NL" sz="2000" b="0" dirty="0">
                <a:solidFill>
                  <a:schemeClr val="bg2">
                    <a:lumMod val="50000"/>
                  </a:schemeClr>
                </a:solidFill>
              </a:rPr>
              <a:t>Wij lijsten alle vragen op en beantwoorden ze in een </a:t>
            </a:r>
            <a:r>
              <a:rPr lang="nl-NL" sz="2000" dirty="0">
                <a:solidFill>
                  <a:schemeClr val="bg2">
                    <a:lumMod val="50000"/>
                  </a:schemeClr>
                </a:solidFill>
              </a:rPr>
              <a:t>FAQ</a:t>
            </a:r>
            <a:r>
              <a:rPr lang="nl-NL" sz="2000" b="0" dirty="0">
                <a:solidFill>
                  <a:schemeClr val="bg2">
                    <a:lumMod val="50000"/>
                  </a:schemeClr>
                </a:solidFill>
              </a:rPr>
              <a:t> en bezorgen je deze digitaal.</a:t>
            </a:r>
            <a:br>
              <a:rPr lang="nl-NL" sz="2000" b="0" dirty="0">
                <a:solidFill>
                  <a:schemeClr val="bg2">
                    <a:lumMod val="50000"/>
                  </a:schemeClr>
                </a:solidFill>
              </a:rPr>
            </a:br>
            <a:br>
              <a:rPr lang="nl-NL" sz="2000" b="0" dirty="0">
                <a:solidFill>
                  <a:schemeClr val="bg2">
                    <a:lumMod val="50000"/>
                  </a:schemeClr>
                </a:solidFill>
              </a:rPr>
            </a:br>
            <a:br>
              <a:rPr lang="nl-BE" sz="2000" dirty="0">
                <a:solidFill>
                  <a:schemeClr val="bg2">
                    <a:lumMod val="50000"/>
                  </a:schemeClr>
                </a:solidFill>
              </a:rPr>
            </a:br>
            <a:r>
              <a:rPr lang="nl-NL" sz="2000" dirty="0">
                <a:solidFill>
                  <a:schemeClr val="bg2">
                    <a:lumMod val="50000"/>
                  </a:schemeClr>
                </a:solidFill>
              </a:rPr>
              <a:t>Wij nemen deze presentatie digitaal op.</a:t>
            </a:r>
            <a:endParaRPr lang="nl-NL" sz="2000" b="0" dirty="0">
              <a:solidFill>
                <a:schemeClr val="bg2">
                  <a:lumMod val="50000"/>
                </a:schemeClr>
              </a:solidFill>
            </a:endParaRPr>
          </a:p>
          <a:p>
            <a:endParaRPr lang="nl-NL" sz="2400" b="0" dirty="0">
              <a:solidFill>
                <a:schemeClr val="tx1"/>
              </a:solidFill>
            </a:endParaRPr>
          </a:p>
        </p:txBody>
      </p:sp>
    </p:spTree>
    <p:extLst>
      <p:ext uri="{BB962C8B-B14F-4D97-AF65-F5344CB8AC3E}">
        <p14:creationId xmlns:p14="http://schemas.microsoft.com/office/powerpoint/2010/main" val="281417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3F993E0E-2147-43C3-A8E0-A001018769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7039D0-2073-432C-954D-DE80AC7EA0BD}" type="slidenum">
              <a:rPr kumimoji="0" lang="nl-BE"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l-BE"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Afbeelding 2">
            <a:extLst>
              <a:ext uri="{FF2B5EF4-FFF2-40B4-BE49-F238E27FC236}">
                <a16:creationId xmlns:a16="http://schemas.microsoft.com/office/drawing/2014/main" id="{E38211B3-5F07-4851-A587-718F10A59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7844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3F993E0E-2147-43C3-A8E0-A001018769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7039D0-2073-432C-954D-DE80AC7EA0BD}" type="slidenum">
              <a:rPr kumimoji="0" lang="nl-BE"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l-BE"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Afbeelding 6">
            <a:extLst>
              <a:ext uri="{FF2B5EF4-FFF2-40B4-BE49-F238E27FC236}">
                <a16:creationId xmlns:a16="http://schemas.microsoft.com/office/drawing/2014/main" id="{49536F88-D3C8-4E07-AF19-0FE8DFA94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Afbeelding 2">
            <a:extLst>
              <a:ext uri="{FF2B5EF4-FFF2-40B4-BE49-F238E27FC236}">
                <a16:creationId xmlns:a16="http://schemas.microsoft.com/office/drawing/2014/main" id="{4F2D5C1E-78E8-49DD-A401-FBBD0AE03C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45336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Titel 1">
            <a:extLst>
              <a:ext uri="{FF2B5EF4-FFF2-40B4-BE49-F238E27FC236}">
                <a16:creationId xmlns:a16="http://schemas.microsoft.com/office/drawing/2014/main" id="{9032C862-0A15-4DA3-8AC0-FB255E7A6DAC}"/>
              </a:ext>
            </a:extLst>
          </p:cNvPr>
          <p:cNvSpPr>
            <a:spLocks noGrp="1"/>
          </p:cNvSpPr>
          <p:nvPr>
            <p:ph type="title"/>
          </p:nvPr>
        </p:nvSpPr>
        <p:spPr>
          <a:xfrm>
            <a:off x="1019908" y="360000"/>
            <a:ext cx="10299660" cy="590931"/>
          </a:xfrm>
        </p:spPr>
        <p:txBody>
          <a:bodyPr/>
          <a:lstStyle/>
          <a:p>
            <a:r>
              <a:rPr lang="nl-NL" dirty="0"/>
              <a:t>Timing</a:t>
            </a:r>
            <a:endParaRPr lang="nl-BE" sz="2400" b="0" dirty="0"/>
          </a:p>
        </p:txBody>
      </p:sp>
      <p:sp>
        <p:nvSpPr>
          <p:cNvPr id="3" name="Tijdelijke aanduiding voor inhoud 2">
            <a:extLst>
              <a:ext uri="{FF2B5EF4-FFF2-40B4-BE49-F238E27FC236}">
                <a16:creationId xmlns:a16="http://schemas.microsoft.com/office/drawing/2014/main" id="{491F4639-46E9-43D4-9BEC-2FA000D8A3FF}"/>
              </a:ext>
            </a:extLst>
          </p:cNvPr>
          <p:cNvSpPr>
            <a:spLocks noGrp="1"/>
          </p:cNvSpPr>
          <p:nvPr>
            <p:ph idx="1"/>
          </p:nvPr>
        </p:nvSpPr>
        <p:spPr>
          <a:xfrm>
            <a:off x="1019908" y="1380476"/>
            <a:ext cx="10299659" cy="3611245"/>
          </a:xfrm>
          <a:noFill/>
        </p:spPr>
        <p:txBody>
          <a:bodyPr/>
          <a:lstStyle/>
          <a:p>
            <a:pPr marL="0" lvl="0" indent="0">
              <a:buNone/>
            </a:pPr>
            <a:r>
              <a:rPr lang="nl-NL" sz="2000" dirty="0">
                <a:solidFill>
                  <a:srgbClr val="FF0000"/>
                </a:solidFill>
              </a:rPr>
              <a:t>Timing Ruiterhal</a:t>
            </a:r>
          </a:p>
          <a:p>
            <a:pPr marL="0" lvl="0" indent="0">
              <a:buNone/>
            </a:pPr>
            <a:endParaRPr lang="nl-NL" sz="2000" b="0" dirty="0">
              <a:solidFill>
                <a:schemeClr val="tx1"/>
              </a:solidFill>
              <a:sym typeface="Wingdings" panose="05000000000000000000" pitchFamily="2" charset="2"/>
            </a:endParaRPr>
          </a:p>
          <a:p>
            <a:pPr marL="0" lvl="0" indent="0">
              <a:buNone/>
            </a:pPr>
            <a:endParaRPr lang="nl-NL" sz="2000" b="0" dirty="0">
              <a:solidFill>
                <a:schemeClr val="tx1"/>
              </a:solidFill>
              <a:sym typeface="Wingdings" panose="05000000000000000000" pitchFamily="2" charset="2"/>
            </a:endParaRPr>
          </a:p>
          <a:p>
            <a:pPr marL="0" lvl="0" indent="0">
              <a:buNone/>
            </a:pPr>
            <a:endParaRPr lang="nl-NL" sz="2000" b="0" dirty="0">
              <a:solidFill>
                <a:schemeClr val="tx1"/>
              </a:solidFill>
              <a:sym typeface="Wingdings" panose="05000000000000000000" pitchFamily="2" charset="2"/>
            </a:endParaRPr>
          </a:p>
          <a:p>
            <a:pPr marL="0" lvl="0" indent="0">
              <a:buNone/>
            </a:pPr>
            <a:endParaRPr lang="nl-NL" sz="2000" b="0" dirty="0">
              <a:solidFill>
                <a:schemeClr val="tx1"/>
              </a:solidFill>
              <a:sym typeface="Wingdings" panose="05000000000000000000" pitchFamily="2" charset="2"/>
            </a:endParaRPr>
          </a:p>
          <a:p>
            <a:pPr marL="0" lvl="0" indent="0">
              <a:buNone/>
            </a:pPr>
            <a:endParaRPr lang="nl-NL" sz="2000" b="0" dirty="0">
              <a:solidFill>
                <a:schemeClr val="tx1"/>
              </a:solidFill>
              <a:sym typeface="Wingdings" panose="05000000000000000000" pitchFamily="2" charset="2"/>
            </a:endParaRPr>
          </a:p>
          <a:p>
            <a:pPr marL="0" lvl="0" indent="0">
              <a:buNone/>
            </a:pPr>
            <a:endParaRPr lang="nl-NL" sz="2000" b="0" dirty="0">
              <a:solidFill>
                <a:schemeClr val="tx1"/>
              </a:solidFill>
              <a:sym typeface="Wingdings" panose="05000000000000000000" pitchFamily="2" charset="2"/>
            </a:endParaRPr>
          </a:p>
          <a:p>
            <a:pPr marL="0" lvl="0" indent="0">
              <a:buNone/>
            </a:pPr>
            <a:endParaRPr lang="nl-NL" sz="2000" b="0" dirty="0">
              <a:solidFill>
                <a:schemeClr val="tx1"/>
              </a:solidFill>
              <a:sym typeface="Wingdings" panose="05000000000000000000" pitchFamily="2" charset="2"/>
            </a:endParaRPr>
          </a:p>
          <a:p>
            <a:pPr marL="0" lvl="0" indent="0">
              <a:buNone/>
            </a:pPr>
            <a:endParaRPr lang="nl-NL" sz="2000" dirty="0">
              <a:solidFill>
                <a:srgbClr val="FF0000"/>
              </a:solidFill>
              <a:sym typeface="Wingdings" panose="05000000000000000000" pitchFamily="2" charset="2"/>
            </a:endParaRPr>
          </a:p>
        </p:txBody>
      </p:sp>
      <p:sp>
        <p:nvSpPr>
          <p:cNvPr id="4" name="Tijdelijke aanduiding voor dianummer 3">
            <a:extLst>
              <a:ext uri="{FF2B5EF4-FFF2-40B4-BE49-F238E27FC236}">
                <a16:creationId xmlns:a16="http://schemas.microsoft.com/office/drawing/2014/main" id="{3F993E0E-2147-43C3-A8E0-A0010187692F}"/>
              </a:ext>
            </a:extLst>
          </p:cNvPr>
          <p:cNvSpPr>
            <a:spLocks noGrp="1"/>
          </p:cNvSpPr>
          <p:nvPr>
            <p:ph type="sldNum" sz="quarter" idx="12"/>
          </p:nvPr>
        </p:nvSpPr>
        <p:spPr/>
        <p:txBody>
          <a:bodyPr/>
          <a:lstStyle/>
          <a:p>
            <a:fld id="{547039D0-2073-432C-954D-DE80AC7EA0BD}" type="slidenum">
              <a:rPr lang="nl-BE" smtClean="0"/>
              <a:pPr/>
              <a:t>4</a:t>
            </a:fld>
            <a:endParaRPr lang="nl-BE" dirty="0"/>
          </a:p>
        </p:txBody>
      </p:sp>
      <p:pic>
        <p:nvPicPr>
          <p:cNvPr id="5" name="Afbeelding 4">
            <a:extLst>
              <a:ext uri="{FF2B5EF4-FFF2-40B4-BE49-F238E27FC236}">
                <a16:creationId xmlns:a16="http://schemas.microsoft.com/office/drawing/2014/main" id="{29244270-08C6-41D9-87CE-70FD955F57E4}"/>
              </a:ext>
            </a:extLst>
          </p:cNvPr>
          <p:cNvPicPr>
            <a:picLocks noChangeAspect="1"/>
          </p:cNvPicPr>
          <p:nvPr/>
        </p:nvPicPr>
        <p:blipFill rotWithShape="1">
          <a:blip r:embed="rId2"/>
          <a:srcRect r="5605"/>
          <a:stretch/>
        </p:blipFill>
        <p:spPr>
          <a:xfrm>
            <a:off x="341669" y="2243473"/>
            <a:ext cx="11508663" cy="2180554"/>
          </a:xfrm>
          <a:prstGeom prst="rect">
            <a:avLst/>
          </a:prstGeom>
        </p:spPr>
      </p:pic>
      <p:pic>
        <p:nvPicPr>
          <p:cNvPr id="7" name="Afbeelding 6">
            <a:extLst>
              <a:ext uri="{FF2B5EF4-FFF2-40B4-BE49-F238E27FC236}">
                <a16:creationId xmlns:a16="http://schemas.microsoft.com/office/drawing/2014/main" id="{6E53E6A5-5365-48E0-B94D-709E5E86C583}"/>
              </a:ext>
            </a:extLst>
          </p:cNvPr>
          <p:cNvPicPr>
            <a:picLocks noChangeAspect="1"/>
          </p:cNvPicPr>
          <p:nvPr/>
        </p:nvPicPr>
        <p:blipFill>
          <a:blip r:embed="rId3"/>
          <a:stretch>
            <a:fillRect/>
          </a:stretch>
        </p:blipFill>
        <p:spPr>
          <a:xfrm>
            <a:off x="170834" y="2090531"/>
            <a:ext cx="11850332" cy="2756409"/>
          </a:xfrm>
          <a:prstGeom prst="rect">
            <a:avLst/>
          </a:prstGeom>
        </p:spPr>
      </p:pic>
      <p:sp>
        <p:nvSpPr>
          <p:cNvPr id="6" name="Rechthoek 5">
            <a:extLst>
              <a:ext uri="{FF2B5EF4-FFF2-40B4-BE49-F238E27FC236}">
                <a16:creationId xmlns:a16="http://schemas.microsoft.com/office/drawing/2014/main" id="{EDCE490A-AA5F-4F47-9FC0-73B2ECD2DE86}"/>
              </a:ext>
            </a:extLst>
          </p:cNvPr>
          <p:cNvSpPr/>
          <p:nvPr/>
        </p:nvSpPr>
        <p:spPr>
          <a:xfrm>
            <a:off x="6418555" y="3506680"/>
            <a:ext cx="843379" cy="239697"/>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391441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2C862-0A15-4DA3-8AC0-FB255E7A6DAC}"/>
              </a:ext>
            </a:extLst>
          </p:cNvPr>
          <p:cNvSpPr>
            <a:spLocks noGrp="1"/>
          </p:cNvSpPr>
          <p:nvPr>
            <p:ph type="title"/>
          </p:nvPr>
        </p:nvSpPr>
        <p:spPr>
          <a:xfrm>
            <a:off x="1246216" y="3105834"/>
            <a:ext cx="9699568" cy="646331"/>
          </a:xfrm>
        </p:spPr>
        <p:txBody>
          <a:bodyPr anchor="ctr"/>
          <a:lstStyle/>
          <a:p>
            <a:r>
              <a:rPr lang="nl-NL" sz="4000" dirty="0"/>
              <a:t>Ontwerpen</a:t>
            </a:r>
            <a:endParaRPr lang="nl-BE" sz="2000" dirty="0"/>
          </a:p>
        </p:txBody>
      </p:sp>
      <p:sp>
        <p:nvSpPr>
          <p:cNvPr id="4" name="Tijdelijke aanduiding voor dianummer 3">
            <a:extLst>
              <a:ext uri="{FF2B5EF4-FFF2-40B4-BE49-F238E27FC236}">
                <a16:creationId xmlns:a16="http://schemas.microsoft.com/office/drawing/2014/main" id="{3F993E0E-2147-43C3-A8E0-A001018769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7039D0-2073-432C-954D-DE80AC7EA0BD}" type="slidenum">
              <a:rPr kumimoji="0" lang="nl-BE"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l-BE"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jdelijke aanduiding voor inhoud 4">
            <a:extLst>
              <a:ext uri="{FF2B5EF4-FFF2-40B4-BE49-F238E27FC236}">
                <a16:creationId xmlns:a16="http://schemas.microsoft.com/office/drawing/2014/main" id="{78328CF5-647A-4515-A653-92BC50993F5C}"/>
              </a:ext>
            </a:extLst>
          </p:cNvPr>
          <p:cNvSpPr>
            <a:spLocks noGrp="1"/>
          </p:cNvSpPr>
          <p:nvPr>
            <p:ph idx="1"/>
          </p:nvPr>
        </p:nvSpPr>
        <p:spPr>
          <a:xfrm>
            <a:off x="1377005" y="4003200"/>
            <a:ext cx="10506767" cy="1041311"/>
          </a:xfrm>
        </p:spPr>
        <p:txBody>
          <a:bodyPr/>
          <a:lstStyle/>
          <a:p>
            <a:pPr marL="0" indent="0">
              <a:buNone/>
            </a:pPr>
            <a:r>
              <a:rPr lang="nl-NL" sz="1000" b="1" dirty="0">
                <a:solidFill>
                  <a:srgbClr val="C31E1E"/>
                </a:solidFill>
                <a:effectLst/>
                <a:latin typeface="Convergence"/>
              </a:rPr>
              <a:t>Volgende stap gezet in Masterplan Park</a:t>
            </a:r>
          </a:p>
          <a:p>
            <a:pPr marL="0" indent="0" algn="l">
              <a:buNone/>
            </a:pPr>
            <a:r>
              <a:rPr lang="nl-NL" sz="1000" b="0" i="0" dirty="0">
                <a:solidFill>
                  <a:srgbClr val="666666"/>
                </a:solidFill>
                <a:effectLst/>
                <a:latin typeface="Ubuntu"/>
              </a:rPr>
              <a:t>Ondertussen werd architectenbureau ‘Morgen Architectuur’ aangesteld om het project voor een nieuwe evenementenlocatie vorm te geven. In december wordt het definitieve ontwerp voorgesteld.</a:t>
            </a:r>
          </a:p>
          <a:p>
            <a:pPr marL="0" indent="0" algn="l">
              <a:buNone/>
            </a:pPr>
            <a:r>
              <a:rPr lang="nl-NL" sz="1000" b="0" i="0" dirty="0">
                <a:solidFill>
                  <a:srgbClr val="666666"/>
                </a:solidFill>
                <a:effectLst/>
                <a:latin typeface="Ubuntu"/>
              </a:rPr>
              <a:t>Onlangs werd een wedstrijd georganiseerd waar verschillende architectenbureaus aan konden deelnemen om de nieuwe evenementenlocatie te ontwerpen. Een deskundige jury oordeelde dat architectenbureau ‘Morgen Architectuur’ het beste ontwerp kon voorleggen en kreeg de aanstelling dus gegund. Het ontwerp werd beoordeeld op verschillende criteria zoals technieken en duurzaamheid, architecturale kwaliteit en inpassing in de omgeving, functionaliteit en belevingswaarden, financiële haalbaarheid enz.</a:t>
            </a:r>
            <a:endParaRPr lang="nl-BE" sz="1000" dirty="0"/>
          </a:p>
        </p:txBody>
      </p:sp>
    </p:spTree>
    <p:extLst>
      <p:ext uri="{BB962C8B-B14F-4D97-AF65-F5344CB8AC3E}">
        <p14:creationId xmlns:p14="http://schemas.microsoft.com/office/powerpoint/2010/main" val="3318011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2C862-0A15-4DA3-8AC0-FB255E7A6DAC}"/>
              </a:ext>
            </a:extLst>
          </p:cNvPr>
          <p:cNvSpPr>
            <a:spLocks noGrp="1"/>
          </p:cNvSpPr>
          <p:nvPr>
            <p:ph type="title"/>
          </p:nvPr>
        </p:nvSpPr>
        <p:spPr>
          <a:xfrm>
            <a:off x="4944104" y="360000"/>
            <a:ext cx="6432613" cy="590931"/>
          </a:xfrm>
        </p:spPr>
        <p:txBody>
          <a:bodyPr/>
          <a:lstStyle/>
          <a:p>
            <a:r>
              <a:rPr lang="nl-NL" dirty="0"/>
              <a:t> Huidig ontwerp</a:t>
            </a:r>
            <a:endParaRPr lang="nl-BE" dirty="0"/>
          </a:p>
        </p:txBody>
      </p:sp>
      <p:sp>
        <p:nvSpPr>
          <p:cNvPr id="4" name="Tijdelijke aanduiding voor dianummer 3">
            <a:extLst>
              <a:ext uri="{FF2B5EF4-FFF2-40B4-BE49-F238E27FC236}">
                <a16:creationId xmlns:a16="http://schemas.microsoft.com/office/drawing/2014/main" id="{3F993E0E-2147-43C3-A8E0-A001018769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7039D0-2073-432C-954D-DE80AC7EA0BD}" type="slidenum">
              <a:rPr kumimoji="0" lang="nl-BE"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BE"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Tijdelijke aanduiding voor inhoud 7">
            <a:extLst>
              <a:ext uri="{FF2B5EF4-FFF2-40B4-BE49-F238E27FC236}">
                <a16:creationId xmlns:a16="http://schemas.microsoft.com/office/drawing/2014/main" id="{EBF9B7E7-45B6-4238-85E1-352E9D8F1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59" y="1264597"/>
            <a:ext cx="10576481" cy="6419128"/>
          </a:xfrm>
          <a:prstGeom prst="rect">
            <a:avLst/>
          </a:prstGeom>
        </p:spPr>
      </p:pic>
    </p:spTree>
    <p:extLst>
      <p:ext uri="{BB962C8B-B14F-4D97-AF65-F5344CB8AC3E}">
        <p14:creationId xmlns:p14="http://schemas.microsoft.com/office/powerpoint/2010/main" val="112357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2C862-0A15-4DA3-8AC0-FB255E7A6DAC}"/>
              </a:ext>
            </a:extLst>
          </p:cNvPr>
          <p:cNvSpPr>
            <a:spLocks noGrp="1"/>
          </p:cNvSpPr>
          <p:nvPr>
            <p:ph type="title"/>
          </p:nvPr>
        </p:nvSpPr>
        <p:spPr>
          <a:xfrm>
            <a:off x="4944104" y="360000"/>
            <a:ext cx="6432613" cy="590931"/>
          </a:xfrm>
        </p:spPr>
        <p:txBody>
          <a:bodyPr/>
          <a:lstStyle/>
          <a:p>
            <a:r>
              <a:rPr lang="nl-NL" dirty="0"/>
              <a:t> Huidig ontwerp</a:t>
            </a:r>
            <a:endParaRPr lang="nl-BE" dirty="0"/>
          </a:p>
        </p:txBody>
      </p:sp>
      <p:sp>
        <p:nvSpPr>
          <p:cNvPr id="4" name="Tijdelijke aanduiding voor dianummer 3">
            <a:extLst>
              <a:ext uri="{FF2B5EF4-FFF2-40B4-BE49-F238E27FC236}">
                <a16:creationId xmlns:a16="http://schemas.microsoft.com/office/drawing/2014/main" id="{3F993E0E-2147-43C3-A8E0-A001018769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7039D0-2073-432C-954D-DE80AC7EA0BD}" type="slidenum">
              <a:rPr kumimoji="0" lang="nl-BE"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BE"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Tijdelijke aanduiding voor inhoud 9">
            <a:extLst>
              <a:ext uri="{FF2B5EF4-FFF2-40B4-BE49-F238E27FC236}">
                <a16:creationId xmlns:a16="http://schemas.microsoft.com/office/drawing/2014/main" id="{3D047268-4A2F-4994-BE46-A332340C3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4" y="1357340"/>
            <a:ext cx="12212384" cy="4372252"/>
          </a:xfrm>
          <a:prstGeom prst="rect">
            <a:avLst/>
          </a:prstGeom>
        </p:spPr>
      </p:pic>
    </p:spTree>
    <p:extLst>
      <p:ext uri="{BB962C8B-B14F-4D97-AF65-F5344CB8AC3E}">
        <p14:creationId xmlns:p14="http://schemas.microsoft.com/office/powerpoint/2010/main" val="1791222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2C862-0A15-4DA3-8AC0-FB255E7A6DAC}"/>
              </a:ext>
            </a:extLst>
          </p:cNvPr>
          <p:cNvSpPr>
            <a:spLocks noGrp="1"/>
          </p:cNvSpPr>
          <p:nvPr>
            <p:ph type="title"/>
          </p:nvPr>
        </p:nvSpPr>
        <p:spPr>
          <a:xfrm>
            <a:off x="4944104" y="360000"/>
            <a:ext cx="6432613" cy="590931"/>
          </a:xfrm>
        </p:spPr>
        <p:txBody>
          <a:bodyPr/>
          <a:lstStyle/>
          <a:p>
            <a:r>
              <a:rPr lang="nl-NL" dirty="0"/>
              <a:t> Huidig ontwerp</a:t>
            </a:r>
            <a:endParaRPr lang="nl-BE" dirty="0"/>
          </a:p>
        </p:txBody>
      </p:sp>
      <p:sp>
        <p:nvSpPr>
          <p:cNvPr id="4" name="Tijdelijke aanduiding voor dianummer 3">
            <a:extLst>
              <a:ext uri="{FF2B5EF4-FFF2-40B4-BE49-F238E27FC236}">
                <a16:creationId xmlns:a16="http://schemas.microsoft.com/office/drawing/2014/main" id="{3F993E0E-2147-43C3-A8E0-A001018769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7039D0-2073-432C-954D-DE80AC7EA0BD}" type="slidenum">
              <a:rPr kumimoji="0" lang="nl-BE"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l-BE"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Afbeelding 8" descr="Afbeelding met binnen, kamer&#10;&#10;Automatisch gegenereerde beschrijving">
            <a:extLst>
              <a:ext uri="{FF2B5EF4-FFF2-40B4-BE49-F238E27FC236}">
                <a16:creationId xmlns:a16="http://schemas.microsoft.com/office/drawing/2014/main" id="{EFAC64B6-0D11-4874-8BBD-6E0FB06D5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604" y="1076211"/>
            <a:ext cx="8868792" cy="5305566"/>
          </a:xfrm>
          <a:prstGeom prst="rect">
            <a:avLst/>
          </a:prstGeom>
        </p:spPr>
      </p:pic>
    </p:spTree>
    <p:extLst>
      <p:ext uri="{BB962C8B-B14F-4D97-AF65-F5344CB8AC3E}">
        <p14:creationId xmlns:p14="http://schemas.microsoft.com/office/powerpoint/2010/main" val="3330096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2C862-0A15-4DA3-8AC0-FB255E7A6DAC}"/>
              </a:ext>
            </a:extLst>
          </p:cNvPr>
          <p:cNvSpPr>
            <a:spLocks noGrp="1"/>
          </p:cNvSpPr>
          <p:nvPr>
            <p:ph type="title"/>
          </p:nvPr>
        </p:nvSpPr>
        <p:spPr>
          <a:xfrm>
            <a:off x="4944104" y="360000"/>
            <a:ext cx="6432613" cy="590931"/>
          </a:xfrm>
        </p:spPr>
        <p:txBody>
          <a:bodyPr/>
          <a:lstStyle/>
          <a:p>
            <a:r>
              <a:rPr lang="nl-NL" dirty="0"/>
              <a:t> Huidig ontwerp</a:t>
            </a:r>
            <a:endParaRPr lang="nl-BE" dirty="0"/>
          </a:p>
        </p:txBody>
      </p:sp>
      <p:sp>
        <p:nvSpPr>
          <p:cNvPr id="4" name="Tijdelijke aanduiding voor dianummer 3">
            <a:extLst>
              <a:ext uri="{FF2B5EF4-FFF2-40B4-BE49-F238E27FC236}">
                <a16:creationId xmlns:a16="http://schemas.microsoft.com/office/drawing/2014/main" id="{3F993E0E-2147-43C3-A8E0-A001018769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7039D0-2073-432C-954D-DE80AC7EA0BD}" type="slidenum">
              <a:rPr kumimoji="0" lang="nl-BE"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l-BE"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Tijdelijke aanduiding voor inhoud 6">
            <a:extLst>
              <a:ext uri="{FF2B5EF4-FFF2-40B4-BE49-F238E27FC236}">
                <a16:creationId xmlns:a16="http://schemas.microsoft.com/office/drawing/2014/main" id="{A0F51027-2BBC-4E20-A1CC-79A3BB2D86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4165" y="1040073"/>
            <a:ext cx="8043669" cy="5817927"/>
          </a:xfrm>
        </p:spPr>
      </p:pic>
    </p:spTree>
    <p:extLst>
      <p:ext uri="{BB962C8B-B14F-4D97-AF65-F5344CB8AC3E}">
        <p14:creationId xmlns:p14="http://schemas.microsoft.com/office/powerpoint/2010/main" val="2579562902"/>
      </p:ext>
    </p:extLst>
  </p:cSld>
  <p:clrMapOvr>
    <a:masterClrMapping/>
  </p:clrMapOvr>
</p:sld>
</file>

<file path=ppt/theme/theme1.xml><?xml version="1.0" encoding="utf-8"?>
<a:theme xmlns:a="http://schemas.openxmlformats.org/drawingml/2006/main" name="gemeente Brasschaat_presentatie 1">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sschaat met luchtfoto's.potx" id="{5FD17157-A245-4760-BB86-EBF12377497F}" vid="{C302B67D-E35C-495B-BAAE-A66F2A7F15EB}"/>
    </a:ext>
  </a:extLst>
</a:theme>
</file>

<file path=ppt/theme/theme2.xml><?xml version="1.0" encoding="utf-8"?>
<a:theme xmlns:a="http://schemas.openxmlformats.org/drawingml/2006/main" name="Brasschaat_presentati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sschaat met luchtfoto's.potx" id="{5FD17157-A245-4760-BB86-EBF12377497F}" vid="{EBB10AFB-300A-406E-9E73-FCD26549C248}"/>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E8913BBB51654DABB2676217923D90" ma:contentTypeVersion="2" ma:contentTypeDescription="Een nieuw document maken." ma:contentTypeScope="" ma:versionID="e31fc115b1d818bf33dedb6aafdde316">
  <xsd:schema xmlns:xsd="http://www.w3.org/2001/XMLSchema" xmlns:xs="http://www.w3.org/2001/XMLSchema" xmlns:p="http://schemas.microsoft.com/office/2006/metadata/properties" xmlns:ns2="8dec789f-c88e-4175-90d5-569cc13d2bb2" targetNamespace="http://schemas.microsoft.com/office/2006/metadata/properties" ma:root="true" ma:fieldsID="93dcb42affd6f75889d80b253cd65431" ns2:_="">
    <xsd:import namespace="8dec789f-c88e-4175-90d5-569cc13d2bb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ec789f-c88e-4175-90d5-569cc13d2b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D54153-851A-4713-8E57-5F5C91D5E545}">
  <ds:schemaRef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terms/"/>
    <ds:schemaRef ds:uri="8dec789f-c88e-4175-90d5-569cc13d2bb2"/>
    <ds:schemaRef ds:uri="http://purl.org/dc/elements/1.1/"/>
    <ds:schemaRef ds:uri="http://purl.org/dc/dcmitype/"/>
  </ds:schemaRefs>
</ds:datastoreItem>
</file>

<file path=customXml/itemProps2.xml><?xml version="1.0" encoding="utf-8"?>
<ds:datastoreItem xmlns:ds="http://schemas.openxmlformats.org/officeDocument/2006/customXml" ds:itemID="{1268F949-F6B7-48A0-8172-D7D0FC809A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ec789f-c88e-4175-90d5-569cc13d2b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5AC3D7-2C60-47C7-BD3F-409B7EC35D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278</Words>
  <Application>Microsoft Office PowerPoint</Application>
  <PresentationFormat>Breedbeeld</PresentationFormat>
  <Paragraphs>54</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16</vt:i4>
      </vt:variant>
    </vt:vector>
  </HeadingPairs>
  <TitlesOfParts>
    <vt:vector size="22" baseType="lpstr">
      <vt:lpstr>Arial</vt:lpstr>
      <vt:lpstr>Calibri</vt:lpstr>
      <vt:lpstr>Convergence</vt:lpstr>
      <vt:lpstr>Ubuntu</vt:lpstr>
      <vt:lpstr>gemeente Brasschaat_presentatie 1</vt:lpstr>
      <vt:lpstr>Brasschaat_presentatie 2</vt:lpstr>
      <vt:lpstr>masterplan park Ruiterhal</vt:lpstr>
      <vt:lpstr>PowerPoint-presentatie</vt:lpstr>
      <vt:lpstr>PowerPoint-presentatie</vt:lpstr>
      <vt:lpstr>Timing</vt:lpstr>
      <vt:lpstr>Ontwerpen</vt:lpstr>
      <vt:lpstr> Huidig ontwerp</vt:lpstr>
      <vt:lpstr> Huidig ontwerp</vt:lpstr>
      <vt:lpstr> Huidig ontwerp</vt:lpstr>
      <vt:lpstr> Huidig ontwerp</vt:lpstr>
      <vt:lpstr>Huidig ontwerp</vt:lpstr>
      <vt:lpstr>Ontwerper</vt:lpstr>
      <vt:lpstr>Plattegrond</vt:lpstr>
      <vt:lpstr>Plattegrond</vt:lpstr>
      <vt:lpstr>Plattegrond</vt:lpstr>
      <vt:lpstr>Timing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masterplan park Ruiterhal en Stadion</dc:title>
  <dc:creator>Ilya de Roey</dc:creator>
  <cp:lastModifiedBy>Cathérine Sanspeur</cp:lastModifiedBy>
  <cp:revision>51</cp:revision>
  <cp:lastPrinted>2021-03-16T07:19:05Z</cp:lastPrinted>
  <dcterms:created xsi:type="dcterms:W3CDTF">2021-03-15T14:33:32Z</dcterms:created>
  <dcterms:modified xsi:type="dcterms:W3CDTF">2021-12-14T15:16:02Z</dcterms:modified>
</cp:coreProperties>
</file>